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96"/>
  </p:notesMasterIdLst>
  <p:handoutMasterIdLst>
    <p:handoutMasterId r:id="rId97"/>
  </p:handoutMasterIdLst>
  <p:sldIdLst>
    <p:sldId id="319" r:id="rId5"/>
    <p:sldId id="354" r:id="rId6"/>
    <p:sldId id="355" r:id="rId7"/>
    <p:sldId id="367" r:id="rId8"/>
    <p:sldId id="357" r:id="rId9"/>
    <p:sldId id="358" r:id="rId10"/>
    <p:sldId id="348" r:id="rId11"/>
    <p:sldId id="349" r:id="rId12"/>
    <p:sldId id="350" r:id="rId13"/>
    <p:sldId id="279" r:id="rId14"/>
    <p:sldId id="351" r:id="rId15"/>
    <p:sldId id="352" r:id="rId16"/>
    <p:sldId id="396" r:id="rId17"/>
    <p:sldId id="395" r:id="rId18"/>
    <p:sldId id="397" r:id="rId19"/>
    <p:sldId id="359" r:id="rId20"/>
    <p:sldId id="393" r:id="rId21"/>
    <p:sldId id="320" r:id="rId22"/>
    <p:sldId id="368" r:id="rId23"/>
    <p:sldId id="370" r:id="rId24"/>
    <p:sldId id="371" r:id="rId25"/>
    <p:sldId id="372" r:id="rId26"/>
    <p:sldId id="373" r:id="rId27"/>
    <p:sldId id="375" r:id="rId28"/>
    <p:sldId id="376" r:id="rId29"/>
    <p:sldId id="377" r:id="rId30"/>
    <p:sldId id="374" r:id="rId31"/>
    <p:sldId id="378" r:id="rId32"/>
    <p:sldId id="390" r:id="rId33"/>
    <p:sldId id="379" r:id="rId34"/>
    <p:sldId id="401" r:id="rId35"/>
    <p:sldId id="402" r:id="rId36"/>
    <p:sldId id="360" r:id="rId37"/>
    <p:sldId id="369" r:id="rId38"/>
    <p:sldId id="400" r:id="rId39"/>
    <p:sldId id="381" r:id="rId40"/>
    <p:sldId id="364" r:id="rId41"/>
    <p:sldId id="382" r:id="rId42"/>
    <p:sldId id="383" r:id="rId43"/>
    <p:sldId id="385" r:id="rId44"/>
    <p:sldId id="389" r:id="rId45"/>
    <p:sldId id="386" r:id="rId46"/>
    <p:sldId id="387" r:id="rId47"/>
    <p:sldId id="391" r:id="rId48"/>
    <p:sldId id="392" r:id="rId49"/>
    <p:sldId id="388" r:id="rId50"/>
    <p:sldId id="394" r:id="rId51"/>
    <p:sldId id="403" r:id="rId52"/>
    <p:sldId id="404" r:id="rId53"/>
    <p:sldId id="362" r:id="rId54"/>
    <p:sldId id="380" r:id="rId55"/>
    <p:sldId id="302" r:id="rId56"/>
    <p:sldId id="303" r:id="rId57"/>
    <p:sldId id="304" r:id="rId58"/>
    <p:sldId id="305" r:id="rId59"/>
    <p:sldId id="306" r:id="rId60"/>
    <p:sldId id="307" r:id="rId61"/>
    <p:sldId id="308" r:id="rId62"/>
    <p:sldId id="309" r:id="rId63"/>
    <p:sldId id="311" r:id="rId64"/>
    <p:sldId id="310" r:id="rId65"/>
    <p:sldId id="399" r:id="rId66"/>
    <p:sldId id="313" r:id="rId67"/>
    <p:sldId id="312" r:id="rId68"/>
    <p:sldId id="315" r:id="rId69"/>
    <p:sldId id="314" r:id="rId70"/>
    <p:sldId id="363" r:id="rId71"/>
    <p:sldId id="316" r:id="rId72"/>
    <p:sldId id="284" r:id="rId73"/>
    <p:sldId id="286" r:id="rId74"/>
    <p:sldId id="288" r:id="rId75"/>
    <p:sldId id="293" r:id="rId76"/>
    <p:sldId id="289" r:id="rId77"/>
    <p:sldId id="296" r:id="rId78"/>
    <p:sldId id="298" r:id="rId79"/>
    <p:sldId id="291" r:id="rId80"/>
    <p:sldId id="292" r:id="rId81"/>
    <p:sldId id="287" r:id="rId82"/>
    <p:sldId id="285" r:id="rId83"/>
    <p:sldId id="297" r:id="rId84"/>
    <p:sldId id="290" r:id="rId85"/>
    <p:sldId id="299" r:id="rId86"/>
    <p:sldId id="283" r:id="rId87"/>
    <p:sldId id="294" r:id="rId88"/>
    <p:sldId id="295" r:id="rId89"/>
    <p:sldId id="300" r:id="rId90"/>
    <p:sldId id="301" r:id="rId91"/>
    <p:sldId id="405" r:id="rId92"/>
    <p:sldId id="406" r:id="rId93"/>
    <p:sldId id="407" r:id="rId94"/>
    <p:sldId id="317" r:id="rId95"/>
  </p:sldIdLst>
  <p:sldSz cx="12192000" cy="6858000"/>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704" autoAdjust="0"/>
  </p:normalViewPr>
  <p:slideViewPr>
    <p:cSldViewPr snapToGrid="0">
      <p:cViewPr varScale="1">
        <p:scale>
          <a:sx n="107" d="100"/>
          <a:sy n="107" d="100"/>
        </p:scale>
        <p:origin x="672" y="10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microsoft.com/office/2016/11/relationships/changesInfo" Target="changesInfos/changesInfo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gis Georgiades" userId="6741d09a-9152-493d-adb6-2e05fc88d9da" providerId="ADAL" clId="{63D36FE0-485D-4377-B60E-CBBE40611E3C}"/>
    <pc:docChg chg="undo redo custSel addSld delSld modSld sldOrd">
      <pc:chgData name="Agis Georgiades" userId="6741d09a-9152-493d-adb6-2e05fc88d9da" providerId="ADAL" clId="{63D36FE0-485D-4377-B60E-CBBE40611E3C}" dt="2023-12-05T11:11:16.791" v="10521" actId="114"/>
      <pc:docMkLst>
        <pc:docMk/>
      </pc:docMkLst>
      <pc:sldChg chg="modSp add del mod">
        <pc:chgData name="Agis Georgiades" userId="6741d09a-9152-493d-adb6-2e05fc88d9da" providerId="ADAL" clId="{63D36FE0-485D-4377-B60E-CBBE40611E3C}" dt="2023-12-04T13:42:19.301" v="1670" actId="47"/>
        <pc:sldMkLst>
          <pc:docMk/>
          <pc:sldMk cId="2586058810" sldId="256"/>
        </pc:sldMkLst>
        <pc:spChg chg="mod">
          <ac:chgData name="Agis Georgiades" userId="6741d09a-9152-493d-adb6-2e05fc88d9da" providerId="ADAL" clId="{63D36FE0-485D-4377-B60E-CBBE40611E3C}" dt="2023-12-04T13:41:46.307" v="1637" actId="20577"/>
          <ac:spMkLst>
            <pc:docMk/>
            <pc:sldMk cId="2586058810" sldId="256"/>
            <ac:spMk id="2" creationId="{CFE75451-6A4B-484B-9ED1-353CCE25B0F4}"/>
          </ac:spMkLst>
        </pc:spChg>
        <pc:spChg chg="mod">
          <ac:chgData name="Agis Georgiades" userId="6741d09a-9152-493d-adb6-2e05fc88d9da" providerId="ADAL" clId="{63D36FE0-485D-4377-B60E-CBBE40611E3C}" dt="2023-12-04T13:41:51.605" v="1669" actId="6549"/>
          <ac:spMkLst>
            <pc:docMk/>
            <pc:sldMk cId="2586058810" sldId="256"/>
            <ac:spMk id="3" creationId="{0236A1B4-B8D1-4A72-8E20-0703F54BF1FE}"/>
          </ac:spMkLst>
        </pc:spChg>
      </pc:sldChg>
      <pc:sldChg chg="modSp add del mod setBg">
        <pc:chgData name="Agis Georgiades" userId="6741d09a-9152-493d-adb6-2e05fc88d9da" providerId="ADAL" clId="{63D36FE0-485D-4377-B60E-CBBE40611E3C}" dt="2023-12-04T14:06:07.762" v="2190" actId="47"/>
        <pc:sldMkLst>
          <pc:docMk/>
          <pc:sldMk cId="197980034" sldId="257"/>
        </pc:sldMkLst>
        <pc:spChg chg="mod">
          <ac:chgData name="Agis Georgiades" userId="6741d09a-9152-493d-adb6-2e05fc88d9da" providerId="ADAL" clId="{63D36FE0-485D-4377-B60E-CBBE40611E3C}" dt="2023-12-04T13:32:35.730" v="1370" actId="27636"/>
          <ac:spMkLst>
            <pc:docMk/>
            <pc:sldMk cId="197980034" sldId="257"/>
            <ac:spMk id="3" creationId="{E0E6B35C-E21D-4FCE-9A09-B6D21F2018FC}"/>
          </ac:spMkLst>
        </pc:spChg>
      </pc:sldChg>
      <pc:sldChg chg="del">
        <pc:chgData name="Agis Georgiades" userId="6741d09a-9152-493d-adb6-2e05fc88d9da" providerId="ADAL" clId="{63D36FE0-485D-4377-B60E-CBBE40611E3C}" dt="2023-12-04T08:58:10.119" v="1" actId="47"/>
        <pc:sldMkLst>
          <pc:docMk/>
          <pc:sldMk cId="1969787568" sldId="271"/>
        </pc:sldMkLst>
      </pc:sldChg>
      <pc:sldChg chg="modSp add del mod">
        <pc:chgData name="Agis Georgiades" userId="6741d09a-9152-493d-adb6-2e05fc88d9da" providerId="ADAL" clId="{63D36FE0-485D-4377-B60E-CBBE40611E3C}" dt="2023-12-04T14:44:50.553" v="3141" actId="47"/>
        <pc:sldMkLst>
          <pc:docMk/>
          <pc:sldMk cId="3563561887" sldId="272"/>
        </pc:sldMkLst>
        <pc:spChg chg="mod">
          <ac:chgData name="Agis Georgiades" userId="6741d09a-9152-493d-adb6-2e05fc88d9da" providerId="ADAL" clId="{63D36FE0-485D-4377-B60E-CBBE40611E3C}" dt="2023-12-04T14:13:22.327" v="2476" actId="14100"/>
          <ac:spMkLst>
            <pc:docMk/>
            <pc:sldMk cId="3563561887" sldId="272"/>
            <ac:spMk id="2" creationId="{0A32731C-311B-46F7-A865-6C3AF6B09A47}"/>
          </ac:spMkLst>
        </pc:spChg>
        <pc:spChg chg="mod">
          <ac:chgData name="Agis Georgiades" userId="6741d09a-9152-493d-adb6-2e05fc88d9da" providerId="ADAL" clId="{63D36FE0-485D-4377-B60E-CBBE40611E3C}" dt="2023-12-04T14:13:27.532" v="2478" actId="14100"/>
          <ac:spMkLst>
            <pc:docMk/>
            <pc:sldMk cId="3563561887" sldId="272"/>
            <ac:spMk id="3" creationId="{9D5232F9-FD00-464A-9F17-619C91AEF8F3}"/>
          </ac:spMkLst>
        </pc:spChg>
      </pc:sldChg>
      <pc:sldChg chg="add del">
        <pc:chgData name="Agis Georgiades" userId="6741d09a-9152-493d-adb6-2e05fc88d9da" providerId="ADAL" clId="{63D36FE0-485D-4377-B60E-CBBE40611E3C}" dt="2023-12-04T14:05:27.025" v="2176" actId="47"/>
        <pc:sldMkLst>
          <pc:docMk/>
          <pc:sldMk cId="3560461925" sldId="273"/>
        </pc:sldMkLst>
      </pc:sldChg>
      <pc:sldChg chg="add del">
        <pc:chgData name="Agis Georgiades" userId="6741d09a-9152-493d-adb6-2e05fc88d9da" providerId="ADAL" clId="{63D36FE0-485D-4377-B60E-CBBE40611E3C}" dt="2023-12-04T14:05:29.146" v="2177" actId="47"/>
        <pc:sldMkLst>
          <pc:docMk/>
          <pc:sldMk cId="4156027637" sldId="274"/>
        </pc:sldMkLst>
      </pc:sldChg>
      <pc:sldChg chg="add del">
        <pc:chgData name="Agis Georgiades" userId="6741d09a-9152-493d-adb6-2e05fc88d9da" providerId="ADAL" clId="{63D36FE0-485D-4377-B60E-CBBE40611E3C}" dt="2023-12-04T14:05:31.477" v="2178" actId="47"/>
        <pc:sldMkLst>
          <pc:docMk/>
          <pc:sldMk cId="3077049856" sldId="275"/>
        </pc:sldMkLst>
      </pc:sldChg>
      <pc:sldChg chg="add del">
        <pc:chgData name="Agis Georgiades" userId="6741d09a-9152-493d-adb6-2e05fc88d9da" providerId="ADAL" clId="{63D36FE0-485D-4377-B60E-CBBE40611E3C}" dt="2023-12-04T14:05:43.417" v="2185" actId="47"/>
        <pc:sldMkLst>
          <pc:docMk/>
          <pc:sldMk cId="2040115987" sldId="276"/>
        </pc:sldMkLst>
      </pc:sldChg>
      <pc:sldChg chg="add del">
        <pc:chgData name="Agis Georgiades" userId="6741d09a-9152-493d-adb6-2e05fc88d9da" providerId="ADAL" clId="{63D36FE0-485D-4377-B60E-CBBE40611E3C}" dt="2023-12-04T14:05:35.088" v="2179" actId="47"/>
        <pc:sldMkLst>
          <pc:docMk/>
          <pc:sldMk cId="1483703009" sldId="277"/>
        </pc:sldMkLst>
      </pc:sldChg>
      <pc:sldChg chg="add del">
        <pc:chgData name="Agis Georgiades" userId="6741d09a-9152-493d-adb6-2e05fc88d9da" providerId="ADAL" clId="{63D36FE0-485D-4377-B60E-CBBE40611E3C}" dt="2023-12-04T14:03:08.510" v="2078" actId="47"/>
        <pc:sldMkLst>
          <pc:docMk/>
          <pc:sldMk cId="1933952231" sldId="278"/>
        </pc:sldMkLst>
      </pc:sldChg>
      <pc:sldChg chg="addSp delSp modSp mod ord">
        <pc:chgData name="Agis Georgiades" userId="6741d09a-9152-493d-adb6-2e05fc88d9da" providerId="ADAL" clId="{63D36FE0-485D-4377-B60E-CBBE40611E3C}" dt="2023-12-05T09:17:09.677" v="7964" actId="6549"/>
        <pc:sldMkLst>
          <pc:docMk/>
          <pc:sldMk cId="3463365545" sldId="279"/>
        </pc:sldMkLst>
        <pc:spChg chg="mod">
          <ac:chgData name="Agis Georgiades" userId="6741d09a-9152-493d-adb6-2e05fc88d9da" providerId="ADAL" clId="{63D36FE0-485D-4377-B60E-CBBE40611E3C}" dt="2023-12-05T09:16:59.159" v="7952" actId="14100"/>
          <ac:spMkLst>
            <pc:docMk/>
            <pc:sldMk cId="3463365545" sldId="279"/>
            <ac:spMk id="2" creationId="{0A32731C-311B-46F7-A865-6C3AF6B09A47}"/>
          </ac:spMkLst>
        </pc:spChg>
        <pc:spChg chg="mod">
          <ac:chgData name="Agis Georgiades" userId="6741d09a-9152-493d-adb6-2e05fc88d9da" providerId="ADAL" clId="{63D36FE0-485D-4377-B60E-CBBE40611E3C}" dt="2023-12-05T09:17:09.677" v="7964" actId="6549"/>
          <ac:spMkLst>
            <pc:docMk/>
            <pc:sldMk cId="3463365545" sldId="279"/>
            <ac:spMk id="3" creationId="{9D5232F9-FD00-464A-9F17-619C91AEF8F3}"/>
          </ac:spMkLst>
        </pc:spChg>
        <pc:spChg chg="mod">
          <ac:chgData name="Agis Georgiades" userId="6741d09a-9152-493d-adb6-2e05fc88d9da" providerId="ADAL" clId="{63D36FE0-485D-4377-B60E-CBBE40611E3C}" dt="2023-12-04T13:38:33.658" v="1593"/>
          <ac:spMkLst>
            <pc:docMk/>
            <pc:sldMk cId="3463365545" sldId="279"/>
            <ac:spMk id="5" creationId="{8D51ED20-04D4-4894-B0C2-9C541A61A734}"/>
          </ac:spMkLst>
        </pc:spChg>
        <pc:picChg chg="add del">
          <ac:chgData name="Agis Georgiades" userId="6741d09a-9152-493d-adb6-2e05fc88d9da" providerId="ADAL" clId="{63D36FE0-485D-4377-B60E-CBBE40611E3C}" dt="2023-12-04T13:57:08.035" v="1971"/>
          <ac:picMkLst>
            <pc:docMk/>
            <pc:sldMk cId="3463365545" sldId="279"/>
            <ac:picMk id="7" creationId="{91399F5E-ACDE-B698-923F-E78A2E385277}"/>
          </ac:picMkLst>
        </pc:picChg>
      </pc:sldChg>
      <pc:sldChg chg="add del">
        <pc:chgData name="Agis Georgiades" userId="6741d09a-9152-493d-adb6-2e05fc88d9da" providerId="ADAL" clId="{63D36FE0-485D-4377-B60E-CBBE40611E3C}" dt="2023-12-04T14:47:33.732" v="3158" actId="47"/>
        <pc:sldMkLst>
          <pc:docMk/>
          <pc:sldMk cId="1076767335" sldId="280"/>
        </pc:sldMkLst>
      </pc:sldChg>
      <pc:sldChg chg="modSp add del mod">
        <pc:chgData name="Agis Georgiades" userId="6741d09a-9152-493d-adb6-2e05fc88d9da" providerId="ADAL" clId="{63D36FE0-485D-4377-B60E-CBBE40611E3C}" dt="2023-12-04T14:44:32.710" v="3140" actId="47"/>
        <pc:sldMkLst>
          <pc:docMk/>
          <pc:sldMk cId="1113861873" sldId="281"/>
        </pc:sldMkLst>
        <pc:spChg chg="mod">
          <ac:chgData name="Agis Georgiades" userId="6741d09a-9152-493d-adb6-2e05fc88d9da" providerId="ADAL" clId="{63D36FE0-485D-4377-B60E-CBBE40611E3C}" dt="2023-12-04T14:10:34.066" v="2395" actId="20577"/>
          <ac:spMkLst>
            <pc:docMk/>
            <pc:sldMk cId="1113861873" sldId="281"/>
            <ac:spMk id="5" creationId="{8D51ED20-04D4-4894-B0C2-9C541A61A734}"/>
          </ac:spMkLst>
        </pc:spChg>
      </pc:sldChg>
      <pc:sldChg chg="add del ord">
        <pc:chgData name="Agis Georgiades" userId="6741d09a-9152-493d-adb6-2e05fc88d9da" providerId="ADAL" clId="{63D36FE0-485D-4377-B60E-CBBE40611E3C}" dt="2023-12-04T09:36:50.152" v="443" actId="47"/>
        <pc:sldMkLst>
          <pc:docMk/>
          <pc:sldMk cId="1649042082" sldId="281"/>
        </pc:sldMkLst>
      </pc:sldChg>
      <pc:sldChg chg="add del">
        <pc:chgData name="Agis Georgiades" userId="6741d09a-9152-493d-adb6-2e05fc88d9da" providerId="ADAL" clId="{63D36FE0-485D-4377-B60E-CBBE40611E3C}" dt="2023-12-04T09:26:11.158" v="2" actId="2696"/>
        <pc:sldMkLst>
          <pc:docMk/>
          <pc:sldMk cId="2096875341" sldId="281"/>
        </pc:sldMkLst>
      </pc:sldChg>
      <pc:sldChg chg="add del">
        <pc:chgData name="Agis Georgiades" userId="6741d09a-9152-493d-adb6-2e05fc88d9da" providerId="ADAL" clId="{63D36FE0-485D-4377-B60E-CBBE40611E3C}" dt="2023-12-04T14:47:39.993" v="3159" actId="47"/>
        <pc:sldMkLst>
          <pc:docMk/>
          <pc:sldMk cId="109606052" sldId="282"/>
        </pc:sldMkLst>
      </pc:sldChg>
      <pc:sldChg chg="add del">
        <pc:chgData name="Agis Georgiades" userId="6741d09a-9152-493d-adb6-2e05fc88d9da" providerId="ADAL" clId="{63D36FE0-485D-4377-B60E-CBBE40611E3C}" dt="2023-12-04T09:26:11.158" v="2" actId="2696"/>
        <pc:sldMkLst>
          <pc:docMk/>
          <pc:sldMk cId="2327587967" sldId="282"/>
        </pc:sldMkLst>
      </pc:sldChg>
      <pc:sldChg chg="modSp mod">
        <pc:chgData name="Agis Georgiades" userId="6741d09a-9152-493d-adb6-2e05fc88d9da" providerId="ADAL" clId="{63D36FE0-485D-4377-B60E-CBBE40611E3C}" dt="2023-12-04T16:33:54.459" v="7463"/>
        <pc:sldMkLst>
          <pc:docMk/>
          <pc:sldMk cId="1561570269" sldId="283"/>
        </pc:sldMkLst>
        <pc:spChg chg="mod">
          <ac:chgData name="Agis Georgiades" userId="6741d09a-9152-493d-adb6-2e05fc88d9da" providerId="ADAL" clId="{63D36FE0-485D-4377-B60E-CBBE40611E3C}" dt="2023-12-04T16:33:08.412" v="7438" actId="207"/>
          <ac:spMkLst>
            <pc:docMk/>
            <pc:sldMk cId="1561570269" sldId="283"/>
            <ac:spMk id="2" creationId="{0A32731C-311B-46F7-A865-6C3AF6B09A47}"/>
          </ac:spMkLst>
        </pc:spChg>
        <pc:spChg chg="mod">
          <ac:chgData name="Agis Georgiades" userId="6741d09a-9152-493d-adb6-2e05fc88d9da" providerId="ADAL" clId="{63D36FE0-485D-4377-B60E-CBBE40611E3C}" dt="2023-12-04T16:33:54.459" v="7463"/>
          <ac:spMkLst>
            <pc:docMk/>
            <pc:sldMk cId="1561570269" sldId="283"/>
            <ac:spMk id="5" creationId="{8D51ED20-04D4-4894-B0C2-9C541A61A734}"/>
          </ac:spMkLst>
        </pc:spChg>
      </pc:sldChg>
      <pc:sldChg chg="modSp mod">
        <pc:chgData name="Agis Georgiades" userId="6741d09a-9152-493d-adb6-2e05fc88d9da" providerId="ADAL" clId="{63D36FE0-485D-4377-B60E-CBBE40611E3C}" dt="2023-12-05T10:18:00.647" v="10101" actId="14100"/>
        <pc:sldMkLst>
          <pc:docMk/>
          <pc:sldMk cId="3564653380" sldId="284"/>
        </pc:sldMkLst>
        <pc:spChg chg="mod">
          <ac:chgData name="Agis Georgiades" userId="6741d09a-9152-493d-adb6-2e05fc88d9da" providerId="ADAL" clId="{63D36FE0-485D-4377-B60E-CBBE40611E3C}" dt="2023-12-05T10:18:00.647" v="10101" actId="14100"/>
          <ac:spMkLst>
            <pc:docMk/>
            <pc:sldMk cId="3564653380" sldId="284"/>
            <ac:spMk id="2" creationId="{0A32731C-311B-46F7-A865-6C3AF6B09A47}"/>
          </ac:spMkLst>
        </pc:spChg>
        <pc:spChg chg="mod">
          <ac:chgData name="Agis Georgiades" userId="6741d09a-9152-493d-adb6-2e05fc88d9da" providerId="ADAL" clId="{63D36FE0-485D-4377-B60E-CBBE40611E3C}" dt="2023-12-05T10:17:57.640" v="10100" actId="14100"/>
          <ac:spMkLst>
            <pc:docMk/>
            <pc:sldMk cId="3564653380" sldId="284"/>
            <ac:spMk id="3" creationId="{9D5232F9-FD00-464A-9F17-619C91AEF8F3}"/>
          </ac:spMkLst>
        </pc:spChg>
        <pc:spChg chg="mod">
          <ac:chgData name="Agis Georgiades" userId="6741d09a-9152-493d-adb6-2e05fc88d9da" providerId="ADAL" clId="{63D36FE0-485D-4377-B60E-CBBE40611E3C}" dt="2023-12-04T16:34:31.230" v="7476"/>
          <ac:spMkLst>
            <pc:docMk/>
            <pc:sldMk cId="3564653380" sldId="284"/>
            <ac:spMk id="5" creationId="{8D51ED20-04D4-4894-B0C2-9C541A61A734}"/>
          </ac:spMkLst>
        </pc:spChg>
      </pc:sldChg>
      <pc:sldChg chg="modSp mod">
        <pc:chgData name="Agis Georgiades" userId="6741d09a-9152-493d-adb6-2e05fc88d9da" providerId="ADAL" clId="{63D36FE0-485D-4377-B60E-CBBE40611E3C}" dt="2023-12-04T16:34:04.002" v="7466"/>
        <pc:sldMkLst>
          <pc:docMk/>
          <pc:sldMk cId="3093807010" sldId="285"/>
        </pc:sldMkLst>
        <pc:spChg chg="mod">
          <ac:chgData name="Agis Georgiades" userId="6741d09a-9152-493d-adb6-2e05fc88d9da" providerId="ADAL" clId="{63D36FE0-485D-4377-B60E-CBBE40611E3C}" dt="2023-12-04T16:32:46.497" v="7426" actId="207"/>
          <ac:spMkLst>
            <pc:docMk/>
            <pc:sldMk cId="3093807010" sldId="285"/>
            <ac:spMk id="2" creationId="{0A32731C-311B-46F7-A865-6C3AF6B09A47}"/>
          </ac:spMkLst>
        </pc:spChg>
        <pc:spChg chg="mod">
          <ac:chgData name="Agis Georgiades" userId="6741d09a-9152-493d-adb6-2e05fc88d9da" providerId="ADAL" clId="{63D36FE0-485D-4377-B60E-CBBE40611E3C}" dt="2023-12-04T16:34:04.002" v="7466"/>
          <ac:spMkLst>
            <pc:docMk/>
            <pc:sldMk cId="3093807010" sldId="285"/>
            <ac:spMk id="5" creationId="{8D51ED20-04D4-4894-B0C2-9C541A61A734}"/>
          </ac:spMkLst>
        </pc:spChg>
      </pc:sldChg>
      <pc:sldChg chg="modSp mod">
        <pc:chgData name="Agis Georgiades" userId="6741d09a-9152-493d-adb6-2e05fc88d9da" providerId="ADAL" clId="{63D36FE0-485D-4377-B60E-CBBE40611E3C}" dt="2023-12-05T10:18:10.482" v="10103" actId="14100"/>
        <pc:sldMkLst>
          <pc:docMk/>
          <pc:sldMk cId="2591510332" sldId="286"/>
        </pc:sldMkLst>
        <pc:spChg chg="mod">
          <ac:chgData name="Agis Georgiades" userId="6741d09a-9152-493d-adb6-2e05fc88d9da" providerId="ADAL" clId="{63D36FE0-485D-4377-B60E-CBBE40611E3C}" dt="2023-12-05T10:18:10.482" v="10103" actId="14100"/>
          <ac:spMkLst>
            <pc:docMk/>
            <pc:sldMk cId="2591510332" sldId="286"/>
            <ac:spMk id="2" creationId="{0A32731C-311B-46F7-A865-6C3AF6B09A47}"/>
          </ac:spMkLst>
        </pc:spChg>
        <pc:spChg chg="mod">
          <ac:chgData name="Agis Georgiades" userId="6741d09a-9152-493d-adb6-2e05fc88d9da" providerId="ADAL" clId="{63D36FE0-485D-4377-B60E-CBBE40611E3C}" dt="2023-12-05T10:18:07.172" v="10102" actId="14100"/>
          <ac:spMkLst>
            <pc:docMk/>
            <pc:sldMk cId="2591510332" sldId="286"/>
            <ac:spMk id="3" creationId="{9D5232F9-FD00-464A-9F17-619C91AEF8F3}"/>
          </ac:spMkLst>
        </pc:spChg>
        <pc:spChg chg="mod">
          <ac:chgData name="Agis Georgiades" userId="6741d09a-9152-493d-adb6-2e05fc88d9da" providerId="ADAL" clId="{63D36FE0-485D-4377-B60E-CBBE40611E3C}" dt="2023-12-04T16:34:28.685" v="7475"/>
          <ac:spMkLst>
            <pc:docMk/>
            <pc:sldMk cId="2591510332" sldId="286"/>
            <ac:spMk id="5" creationId="{8D51ED20-04D4-4894-B0C2-9C541A61A734}"/>
          </ac:spMkLst>
        </pc:spChg>
      </pc:sldChg>
      <pc:sldChg chg="modSp mod">
        <pc:chgData name="Agis Georgiades" userId="6741d09a-9152-493d-adb6-2e05fc88d9da" providerId="ADAL" clId="{63D36FE0-485D-4377-B60E-CBBE40611E3C}" dt="2023-12-04T16:34:06.520" v="7467"/>
        <pc:sldMkLst>
          <pc:docMk/>
          <pc:sldMk cId="3693810270" sldId="287"/>
        </pc:sldMkLst>
        <pc:spChg chg="mod">
          <ac:chgData name="Agis Georgiades" userId="6741d09a-9152-493d-adb6-2e05fc88d9da" providerId="ADAL" clId="{63D36FE0-485D-4377-B60E-CBBE40611E3C}" dt="2023-12-04T16:32:39.205" v="7423" actId="115"/>
          <ac:spMkLst>
            <pc:docMk/>
            <pc:sldMk cId="3693810270" sldId="287"/>
            <ac:spMk id="2" creationId="{0A32731C-311B-46F7-A865-6C3AF6B09A47}"/>
          </ac:spMkLst>
        </pc:spChg>
        <pc:spChg chg="mod">
          <ac:chgData name="Agis Georgiades" userId="6741d09a-9152-493d-adb6-2e05fc88d9da" providerId="ADAL" clId="{63D36FE0-485D-4377-B60E-CBBE40611E3C}" dt="2023-12-04T16:34:06.520" v="7467"/>
          <ac:spMkLst>
            <pc:docMk/>
            <pc:sldMk cId="3693810270" sldId="287"/>
            <ac:spMk id="5" creationId="{8D51ED20-04D4-4894-B0C2-9C541A61A734}"/>
          </ac:spMkLst>
        </pc:spChg>
      </pc:sldChg>
      <pc:sldChg chg="modSp mod">
        <pc:chgData name="Agis Georgiades" userId="6741d09a-9152-493d-adb6-2e05fc88d9da" providerId="ADAL" clId="{63D36FE0-485D-4377-B60E-CBBE40611E3C}" dt="2023-12-05T10:18:19.689" v="10105" actId="14100"/>
        <pc:sldMkLst>
          <pc:docMk/>
          <pc:sldMk cId="3753781775" sldId="288"/>
        </pc:sldMkLst>
        <pc:spChg chg="mod">
          <ac:chgData name="Agis Georgiades" userId="6741d09a-9152-493d-adb6-2e05fc88d9da" providerId="ADAL" clId="{63D36FE0-485D-4377-B60E-CBBE40611E3C}" dt="2023-12-05T10:18:19.689" v="10105" actId="14100"/>
          <ac:spMkLst>
            <pc:docMk/>
            <pc:sldMk cId="3753781775" sldId="288"/>
            <ac:spMk id="2" creationId="{0A32731C-311B-46F7-A865-6C3AF6B09A47}"/>
          </ac:spMkLst>
        </pc:spChg>
        <pc:spChg chg="mod">
          <ac:chgData name="Agis Georgiades" userId="6741d09a-9152-493d-adb6-2e05fc88d9da" providerId="ADAL" clId="{63D36FE0-485D-4377-B60E-CBBE40611E3C}" dt="2023-12-05T10:18:15.538" v="10104" actId="14100"/>
          <ac:spMkLst>
            <pc:docMk/>
            <pc:sldMk cId="3753781775" sldId="288"/>
            <ac:spMk id="3" creationId="{9D5232F9-FD00-464A-9F17-619C91AEF8F3}"/>
          </ac:spMkLst>
        </pc:spChg>
        <pc:spChg chg="mod">
          <ac:chgData name="Agis Georgiades" userId="6741d09a-9152-493d-adb6-2e05fc88d9da" providerId="ADAL" clId="{63D36FE0-485D-4377-B60E-CBBE40611E3C}" dt="2023-12-04T16:34:26.185" v="7474"/>
          <ac:spMkLst>
            <pc:docMk/>
            <pc:sldMk cId="3753781775" sldId="288"/>
            <ac:spMk id="5" creationId="{8D51ED20-04D4-4894-B0C2-9C541A61A734}"/>
          </ac:spMkLst>
        </pc:spChg>
      </pc:sldChg>
      <pc:sldChg chg="modSp mod">
        <pc:chgData name="Agis Georgiades" userId="6741d09a-9152-493d-adb6-2e05fc88d9da" providerId="ADAL" clId="{63D36FE0-485D-4377-B60E-CBBE40611E3C}" dt="2023-12-04T16:34:18.127" v="7471"/>
        <pc:sldMkLst>
          <pc:docMk/>
          <pc:sldMk cId="3527421113" sldId="289"/>
        </pc:sldMkLst>
        <pc:spChg chg="mod">
          <ac:chgData name="Agis Georgiades" userId="6741d09a-9152-493d-adb6-2e05fc88d9da" providerId="ADAL" clId="{63D36FE0-485D-4377-B60E-CBBE40611E3C}" dt="2023-12-04T16:32:12.390" v="7409" actId="207"/>
          <ac:spMkLst>
            <pc:docMk/>
            <pc:sldMk cId="3527421113" sldId="289"/>
            <ac:spMk id="2" creationId="{0A32731C-311B-46F7-A865-6C3AF6B09A47}"/>
          </ac:spMkLst>
        </pc:spChg>
        <pc:spChg chg="mod">
          <ac:chgData name="Agis Georgiades" userId="6741d09a-9152-493d-adb6-2e05fc88d9da" providerId="ADAL" clId="{63D36FE0-485D-4377-B60E-CBBE40611E3C}" dt="2023-12-04T16:34:18.127" v="7471"/>
          <ac:spMkLst>
            <pc:docMk/>
            <pc:sldMk cId="3527421113" sldId="289"/>
            <ac:spMk id="5" creationId="{8D51ED20-04D4-4894-B0C2-9C541A61A734}"/>
          </ac:spMkLst>
        </pc:spChg>
      </pc:sldChg>
      <pc:sldChg chg="modSp mod">
        <pc:chgData name="Agis Georgiades" userId="6741d09a-9152-493d-adb6-2e05fc88d9da" providerId="ADAL" clId="{63D36FE0-485D-4377-B60E-CBBE40611E3C}" dt="2023-12-04T16:39:26.860" v="7532" actId="20577"/>
        <pc:sldMkLst>
          <pc:docMk/>
          <pc:sldMk cId="16917401" sldId="290"/>
        </pc:sldMkLst>
        <pc:spChg chg="mod">
          <ac:chgData name="Agis Georgiades" userId="6741d09a-9152-493d-adb6-2e05fc88d9da" providerId="ADAL" clId="{63D36FE0-485D-4377-B60E-CBBE40611E3C}" dt="2023-12-04T16:32:57.194" v="7432" actId="207"/>
          <ac:spMkLst>
            <pc:docMk/>
            <pc:sldMk cId="16917401" sldId="290"/>
            <ac:spMk id="2" creationId="{0A32731C-311B-46F7-A865-6C3AF6B09A47}"/>
          </ac:spMkLst>
        </pc:spChg>
        <pc:spChg chg="mod">
          <ac:chgData name="Agis Georgiades" userId="6741d09a-9152-493d-adb6-2e05fc88d9da" providerId="ADAL" clId="{63D36FE0-485D-4377-B60E-CBBE40611E3C}" dt="2023-12-04T16:39:26.860" v="7532" actId="20577"/>
          <ac:spMkLst>
            <pc:docMk/>
            <pc:sldMk cId="16917401" sldId="290"/>
            <ac:spMk id="5" creationId="{8D51ED20-04D4-4894-B0C2-9C541A61A734}"/>
          </ac:spMkLst>
        </pc:spChg>
      </pc:sldChg>
      <pc:sldChg chg="modSp mod">
        <pc:chgData name="Agis Georgiades" userId="6741d09a-9152-493d-adb6-2e05fc88d9da" providerId="ADAL" clId="{63D36FE0-485D-4377-B60E-CBBE40611E3C}" dt="2023-12-04T16:34:13.059" v="7469"/>
        <pc:sldMkLst>
          <pc:docMk/>
          <pc:sldMk cId="3464289772" sldId="291"/>
        </pc:sldMkLst>
        <pc:spChg chg="mod">
          <ac:chgData name="Agis Georgiades" userId="6741d09a-9152-493d-adb6-2e05fc88d9da" providerId="ADAL" clId="{63D36FE0-485D-4377-B60E-CBBE40611E3C}" dt="2023-12-04T16:32:23.707" v="7415" actId="207"/>
          <ac:spMkLst>
            <pc:docMk/>
            <pc:sldMk cId="3464289772" sldId="291"/>
            <ac:spMk id="2" creationId="{0A32731C-311B-46F7-A865-6C3AF6B09A47}"/>
          </ac:spMkLst>
        </pc:spChg>
        <pc:spChg chg="mod">
          <ac:chgData name="Agis Georgiades" userId="6741d09a-9152-493d-adb6-2e05fc88d9da" providerId="ADAL" clId="{63D36FE0-485D-4377-B60E-CBBE40611E3C}" dt="2023-12-04T16:34:13.059" v="7469"/>
          <ac:spMkLst>
            <pc:docMk/>
            <pc:sldMk cId="3464289772" sldId="291"/>
            <ac:spMk id="5" creationId="{8D51ED20-04D4-4894-B0C2-9C541A61A734}"/>
          </ac:spMkLst>
        </pc:spChg>
      </pc:sldChg>
      <pc:sldChg chg="modSp mod">
        <pc:chgData name="Agis Georgiades" userId="6741d09a-9152-493d-adb6-2e05fc88d9da" providerId="ADAL" clId="{63D36FE0-485D-4377-B60E-CBBE40611E3C}" dt="2023-12-05T11:08:40.465" v="10508" actId="14100"/>
        <pc:sldMkLst>
          <pc:docMk/>
          <pc:sldMk cId="1178005209" sldId="292"/>
        </pc:sldMkLst>
        <pc:spChg chg="mod">
          <ac:chgData name="Agis Georgiades" userId="6741d09a-9152-493d-adb6-2e05fc88d9da" providerId="ADAL" clId="{63D36FE0-485D-4377-B60E-CBBE40611E3C}" dt="2023-12-05T11:08:40.465" v="10508" actId="14100"/>
          <ac:spMkLst>
            <pc:docMk/>
            <pc:sldMk cId="1178005209" sldId="292"/>
            <ac:spMk id="2" creationId="{0A32731C-311B-46F7-A865-6C3AF6B09A47}"/>
          </ac:spMkLst>
        </pc:spChg>
        <pc:spChg chg="mod">
          <ac:chgData name="Agis Georgiades" userId="6741d09a-9152-493d-adb6-2e05fc88d9da" providerId="ADAL" clId="{63D36FE0-485D-4377-B60E-CBBE40611E3C}" dt="2023-12-05T11:08:36.029" v="10505" actId="14100"/>
          <ac:spMkLst>
            <pc:docMk/>
            <pc:sldMk cId="1178005209" sldId="292"/>
            <ac:spMk id="3" creationId="{9D5232F9-FD00-464A-9F17-619C91AEF8F3}"/>
          </ac:spMkLst>
        </pc:spChg>
        <pc:spChg chg="mod">
          <ac:chgData name="Agis Georgiades" userId="6741d09a-9152-493d-adb6-2e05fc88d9da" providerId="ADAL" clId="{63D36FE0-485D-4377-B60E-CBBE40611E3C}" dt="2023-12-04T16:34:09.961" v="7468"/>
          <ac:spMkLst>
            <pc:docMk/>
            <pc:sldMk cId="1178005209" sldId="292"/>
            <ac:spMk id="5" creationId="{8D51ED20-04D4-4894-B0C2-9C541A61A734}"/>
          </ac:spMkLst>
        </pc:spChg>
      </pc:sldChg>
      <pc:sldChg chg="modSp mod">
        <pc:chgData name="Agis Georgiades" userId="6741d09a-9152-493d-adb6-2e05fc88d9da" providerId="ADAL" clId="{63D36FE0-485D-4377-B60E-CBBE40611E3C}" dt="2023-12-05T10:18:30.691" v="10107" actId="14100"/>
        <pc:sldMkLst>
          <pc:docMk/>
          <pc:sldMk cId="1254428429" sldId="293"/>
        </pc:sldMkLst>
        <pc:spChg chg="mod">
          <ac:chgData name="Agis Georgiades" userId="6741d09a-9152-493d-adb6-2e05fc88d9da" providerId="ADAL" clId="{63D36FE0-485D-4377-B60E-CBBE40611E3C}" dt="2023-12-05T10:18:30.691" v="10107" actId="14100"/>
          <ac:spMkLst>
            <pc:docMk/>
            <pc:sldMk cId="1254428429" sldId="293"/>
            <ac:spMk id="2" creationId="{0A32731C-311B-46F7-A865-6C3AF6B09A47}"/>
          </ac:spMkLst>
        </pc:spChg>
        <pc:spChg chg="mod">
          <ac:chgData name="Agis Georgiades" userId="6741d09a-9152-493d-adb6-2e05fc88d9da" providerId="ADAL" clId="{63D36FE0-485D-4377-B60E-CBBE40611E3C}" dt="2023-12-05T10:18:27.173" v="10106" actId="14100"/>
          <ac:spMkLst>
            <pc:docMk/>
            <pc:sldMk cId="1254428429" sldId="293"/>
            <ac:spMk id="3" creationId="{9D5232F9-FD00-464A-9F17-619C91AEF8F3}"/>
          </ac:spMkLst>
        </pc:spChg>
        <pc:spChg chg="mod">
          <ac:chgData name="Agis Georgiades" userId="6741d09a-9152-493d-adb6-2e05fc88d9da" providerId="ADAL" clId="{63D36FE0-485D-4377-B60E-CBBE40611E3C}" dt="2023-12-04T16:34:23.717" v="7473"/>
          <ac:spMkLst>
            <pc:docMk/>
            <pc:sldMk cId="1254428429" sldId="293"/>
            <ac:spMk id="5" creationId="{8D51ED20-04D4-4894-B0C2-9C541A61A734}"/>
          </ac:spMkLst>
        </pc:spChg>
      </pc:sldChg>
      <pc:sldChg chg="modSp mod">
        <pc:chgData name="Agis Georgiades" userId="6741d09a-9152-493d-adb6-2e05fc88d9da" providerId="ADAL" clId="{63D36FE0-485D-4377-B60E-CBBE40611E3C}" dt="2023-12-04T16:33:51.882" v="7462"/>
        <pc:sldMkLst>
          <pc:docMk/>
          <pc:sldMk cId="3114482801" sldId="294"/>
        </pc:sldMkLst>
        <pc:spChg chg="mod">
          <ac:chgData name="Agis Georgiades" userId="6741d09a-9152-493d-adb6-2e05fc88d9da" providerId="ADAL" clId="{63D36FE0-485D-4377-B60E-CBBE40611E3C}" dt="2023-12-04T16:33:14.001" v="7441" actId="207"/>
          <ac:spMkLst>
            <pc:docMk/>
            <pc:sldMk cId="3114482801" sldId="294"/>
            <ac:spMk id="2" creationId="{0A32731C-311B-46F7-A865-6C3AF6B09A47}"/>
          </ac:spMkLst>
        </pc:spChg>
        <pc:spChg chg="mod">
          <ac:chgData name="Agis Georgiades" userId="6741d09a-9152-493d-adb6-2e05fc88d9da" providerId="ADAL" clId="{63D36FE0-485D-4377-B60E-CBBE40611E3C}" dt="2023-12-04T16:33:51.882" v="7462"/>
          <ac:spMkLst>
            <pc:docMk/>
            <pc:sldMk cId="3114482801" sldId="294"/>
            <ac:spMk id="5" creationId="{8D51ED20-04D4-4894-B0C2-9C541A61A734}"/>
          </ac:spMkLst>
        </pc:spChg>
      </pc:sldChg>
      <pc:sldChg chg="modSp mod">
        <pc:chgData name="Agis Georgiades" userId="6741d09a-9152-493d-adb6-2e05fc88d9da" providerId="ADAL" clId="{63D36FE0-485D-4377-B60E-CBBE40611E3C}" dt="2023-12-04T16:33:49.208" v="7461"/>
        <pc:sldMkLst>
          <pc:docMk/>
          <pc:sldMk cId="2707521676" sldId="295"/>
        </pc:sldMkLst>
        <pc:spChg chg="mod">
          <ac:chgData name="Agis Georgiades" userId="6741d09a-9152-493d-adb6-2e05fc88d9da" providerId="ADAL" clId="{63D36FE0-485D-4377-B60E-CBBE40611E3C}" dt="2023-12-04T16:33:19.075" v="7444" actId="207"/>
          <ac:spMkLst>
            <pc:docMk/>
            <pc:sldMk cId="2707521676" sldId="295"/>
            <ac:spMk id="2" creationId="{0A32731C-311B-46F7-A865-6C3AF6B09A47}"/>
          </ac:spMkLst>
        </pc:spChg>
        <pc:spChg chg="mod">
          <ac:chgData name="Agis Georgiades" userId="6741d09a-9152-493d-adb6-2e05fc88d9da" providerId="ADAL" clId="{63D36FE0-485D-4377-B60E-CBBE40611E3C}" dt="2023-12-04T16:33:49.208" v="7461"/>
          <ac:spMkLst>
            <pc:docMk/>
            <pc:sldMk cId="2707521676" sldId="295"/>
            <ac:spMk id="5" creationId="{8D51ED20-04D4-4894-B0C2-9C541A61A734}"/>
          </ac:spMkLst>
        </pc:spChg>
      </pc:sldChg>
      <pc:sldChg chg="modSp mod ord">
        <pc:chgData name="Agis Georgiades" userId="6741d09a-9152-493d-adb6-2e05fc88d9da" providerId="ADAL" clId="{63D36FE0-485D-4377-B60E-CBBE40611E3C}" dt="2023-12-05T11:07:17.228" v="10501"/>
        <pc:sldMkLst>
          <pc:docMk/>
          <pc:sldMk cId="1697692252" sldId="296"/>
        </pc:sldMkLst>
        <pc:spChg chg="mod">
          <ac:chgData name="Agis Georgiades" userId="6741d09a-9152-493d-adb6-2e05fc88d9da" providerId="ADAL" clId="{63D36FE0-485D-4377-B60E-CBBE40611E3C}" dt="2023-12-04T16:32:04.254" v="7404" actId="207"/>
          <ac:spMkLst>
            <pc:docMk/>
            <pc:sldMk cId="1697692252" sldId="296"/>
            <ac:spMk id="2" creationId="{0A32731C-311B-46F7-A865-6C3AF6B09A47}"/>
          </ac:spMkLst>
        </pc:spChg>
        <pc:spChg chg="mod">
          <ac:chgData name="Agis Georgiades" userId="6741d09a-9152-493d-adb6-2e05fc88d9da" providerId="ADAL" clId="{63D36FE0-485D-4377-B60E-CBBE40611E3C}" dt="2023-12-04T16:34:20.846" v="7472"/>
          <ac:spMkLst>
            <pc:docMk/>
            <pc:sldMk cId="1697692252" sldId="296"/>
            <ac:spMk id="5" creationId="{8D51ED20-04D4-4894-B0C2-9C541A61A734}"/>
          </ac:spMkLst>
        </pc:spChg>
      </pc:sldChg>
      <pc:sldChg chg="modSp mod">
        <pc:chgData name="Agis Georgiades" userId="6741d09a-9152-493d-adb6-2e05fc88d9da" providerId="ADAL" clId="{63D36FE0-485D-4377-B60E-CBBE40611E3C}" dt="2023-12-05T11:09:06.183" v="10510" actId="14100"/>
        <pc:sldMkLst>
          <pc:docMk/>
          <pc:sldMk cId="4145118626" sldId="297"/>
        </pc:sldMkLst>
        <pc:spChg chg="mod">
          <ac:chgData name="Agis Georgiades" userId="6741d09a-9152-493d-adb6-2e05fc88d9da" providerId="ADAL" clId="{63D36FE0-485D-4377-B60E-CBBE40611E3C}" dt="2023-12-04T16:32:52.122" v="7429" actId="207"/>
          <ac:spMkLst>
            <pc:docMk/>
            <pc:sldMk cId="4145118626" sldId="297"/>
            <ac:spMk id="2" creationId="{0A32731C-311B-46F7-A865-6C3AF6B09A47}"/>
          </ac:spMkLst>
        </pc:spChg>
        <pc:spChg chg="mod">
          <ac:chgData name="Agis Georgiades" userId="6741d09a-9152-493d-adb6-2e05fc88d9da" providerId="ADAL" clId="{63D36FE0-485D-4377-B60E-CBBE40611E3C}" dt="2023-12-05T11:09:06.183" v="10510" actId="14100"/>
          <ac:spMkLst>
            <pc:docMk/>
            <pc:sldMk cId="4145118626" sldId="297"/>
            <ac:spMk id="3" creationId="{9D5232F9-FD00-464A-9F17-619C91AEF8F3}"/>
          </ac:spMkLst>
        </pc:spChg>
        <pc:spChg chg="mod">
          <ac:chgData name="Agis Georgiades" userId="6741d09a-9152-493d-adb6-2e05fc88d9da" providerId="ADAL" clId="{63D36FE0-485D-4377-B60E-CBBE40611E3C}" dt="2023-12-04T16:34:01.304" v="7465"/>
          <ac:spMkLst>
            <pc:docMk/>
            <pc:sldMk cId="4145118626" sldId="297"/>
            <ac:spMk id="5" creationId="{8D51ED20-04D4-4894-B0C2-9C541A61A734}"/>
          </ac:spMkLst>
        </pc:spChg>
      </pc:sldChg>
      <pc:sldChg chg="modSp mod">
        <pc:chgData name="Agis Georgiades" userId="6741d09a-9152-493d-adb6-2e05fc88d9da" providerId="ADAL" clId="{63D36FE0-485D-4377-B60E-CBBE40611E3C}" dt="2023-12-04T16:34:15.522" v="7470"/>
        <pc:sldMkLst>
          <pc:docMk/>
          <pc:sldMk cId="1356281118" sldId="298"/>
        </pc:sldMkLst>
        <pc:spChg chg="mod">
          <ac:chgData name="Agis Georgiades" userId="6741d09a-9152-493d-adb6-2e05fc88d9da" providerId="ADAL" clId="{63D36FE0-485D-4377-B60E-CBBE40611E3C}" dt="2023-12-04T16:32:17.240" v="7412" actId="115"/>
          <ac:spMkLst>
            <pc:docMk/>
            <pc:sldMk cId="1356281118" sldId="298"/>
            <ac:spMk id="2" creationId="{0A32731C-311B-46F7-A865-6C3AF6B09A47}"/>
          </ac:spMkLst>
        </pc:spChg>
        <pc:spChg chg="mod">
          <ac:chgData name="Agis Georgiades" userId="6741d09a-9152-493d-adb6-2e05fc88d9da" providerId="ADAL" clId="{63D36FE0-485D-4377-B60E-CBBE40611E3C}" dt="2023-12-04T16:34:15.522" v="7470"/>
          <ac:spMkLst>
            <pc:docMk/>
            <pc:sldMk cId="1356281118" sldId="298"/>
            <ac:spMk id="5" creationId="{8D51ED20-04D4-4894-B0C2-9C541A61A734}"/>
          </ac:spMkLst>
        </pc:spChg>
      </pc:sldChg>
      <pc:sldChg chg="modSp mod">
        <pc:chgData name="Agis Georgiades" userId="6741d09a-9152-493d-adb6-2e05fc88d9da" providerId="ADAL" clId="{63D36FE0-485D-4377-B60E-CBBE40611E3C}" dt="2023-12-04T16:33:57.889" v="7464"/>
        <pc:sldMkLst>
          <pc:docMk/>
          <pc:sldMk cId="302417455" sldId="299"/>
        </pc:sldMkLst>
        <pc:spChg chg="mod">
          <ac:chgData name="Agis Georgiades" userId="6741d09a-9152-493d-adb6-2e05fc88d9da" providerId="ADAL" clId="{63D36FE0-485D-4377-B60E-CBBE40611E3C}" dt="2023-12-04T16:33:03.779" v="7435" actId="207"/>
          <ac:spMkLst>
            <pc:docMk/>
            <pc:sldMk cId="302417455" sldId="299"/>
            <ac:spMk id="2" creationId="{0A32731C-311B-46F7-A865-6C3AF6B09A47}"/>
          </ac:spMkLst>
        </pc:spChg>
        <pc:spChg chg="mod">
          <ac:chgData name="Agis Georgiades" userId="6741d09a-9152-493d-adb6-2e05fc88d9da" providerId="ADAL" clId="{63D36FE0-485D-4377-B60E-CBBE40611E3C}" dt="2023-12-04T16:33:57.889" v="7464"/>
          <ac:spMkLst>
            <pc:docMk/>
            <pc:sldMk cId="302417455" sldId="299"/>
            <ac:spMk id="5" creationId="{8D51ED20-04D4-4894-B0C2-9C541A61A734}"/>
          </ac:spMkLst>
        </pc:spChg>
      </pc:sldChg>
      <pc:sldChg chg="modSp mod">
        <pc:chgData name="Agis Georgiades" userId="6741d09a-9152-493d-adb6-2e05fc88d9da" providerId="ADAL" clId="{63D36FE0-485D-4377-B60E-CBBE40611E3C}" dt="2023-12-04T16:33:46.134" v="7460"/>
        <pc:sldMkLst>
          <pc:docMk/>
          <pc:sldMk cId="2027644978" sldId="300"/>
        </pc:sldMkLst>
        <pc:spChg chg="mod">
          <ac:chgData name="Agis Georgiades" userId="6741d09a-9152-493d-adb6-2e05fc88d9da" providerId="ADAL" clId="{63D36FE0-485D-4377-B60E-CBBE40611E3C}" dt="2023-12-04T16:33:25.229" v="7447" actId="207"/>
          <ac:spMkLst>
            <pc:docMk/>
            <pc:sldMk cId="2027644978" sldId="300"/>
            <ac:spMk id="2" creationId="{0A32731C-311B-46F7-A865-6C3AF6B09A47}"/>
          </ac:spMkLst>
        </pc:spChg>
        <pc:spChg chg="mod">
          <ac:chgData name="Agis Georgiades" userId="6741d09a-9152-493d-adb6-2e05fc88d9da" providerId="ADAL" clId="{63D36FE0-485D-4377-B60E-CBBE40611E3C}" dt="2023-12-04T16:33:46.134" v="7460"/>
          <ac:spMkLst>
            <pc:docMk/>
            <pc:sldMk cId="2027644978" sldId="300"/>
            <ac:spMk id="5" creationId="{8D51ED20-04D4-4894-B0C2-9C541A61A734}"/>
          </ac:spMkLst>
        </pc:spChg>
      </pc:sldChg>
      <pc:sldChg chg="addSp delSp modSp mod">
        <pc:chgData name="Agis Georgiades" userId="6741d09a-9152-493d-adb6-2e05fc88d9da" providerId="ADAL" clId="{63D36FE0-485D-4377-B60E-CBBE40611E3C}" dt="2023-12-05T10:18:57.974" v="10109" actId="22"/>
        <pc:sldMkLst>
          <pc:docMk/>
          <pc:sldMk cId="1360466418" sldId="301"/>
        </pc:sldMkLst>
        <pc:spChg chg="mod">
          <ac:chgData name="Agis Georgiades" userId="6741d09a-9152-493d-adb6-2e05fc88d9da" providerId="ADAL" clId="{63D36FE0-485D-4377-B60E-CBBE40611E3C}" dt="2023-12-04T16:33:31.092" v="7450" actId="207"/>
          <ac:spMkLst>
            <pc:docMk/>
            <pc:sldMk cId="1360466418" sldId="301"/>
            <ac:spMk id="2" creationId="{0A32731C-311B-46F7-A865-6C3AF6B09A47}"/>
          </ac:spMkLst>
        </pc:spChg>
        <pc:spChg chg="mod">
          <ac:chgData name="Agis Georgiades" userId="6741d09a-9152-493d-adb6-2e05fc88d9da" providerId="ADAL" clId="{63D36FE0-485D-4377-B60E-CBBE40611E3C}" dt="2023-12-04T16:33:36.516" v="7458" actId="20577"/>
          <ac:spMkLst>
            <pc:docMk/>
            <pc:sldMk cId="1360466418" sldId="301"/>
            <ac:spMk id="5" creationId="{8D51ED20-04D4-4894-B0C2-9C541A61A734}"/>
          </ac:spMkLst>
        </pc:spChg>
        <pc:spChg chg="add del">
          <ac:chgData name="Agis Georgiades" userId="6741d09a-9152-493d-adb6-2e05fc88d9da" providerId="ADAL" clId="{63D36FE0-485D-4377-B60E-CBBE40611E3C}" dt="2023-12-05T10:18:57.974" v="10109" actId="22"/>
          <ac:spMkLst>
            <pc:docMk/>
            <pc:sldMk cId="1360466418" sldId="301"/>
            <ac:spMk id="8" creationId="{B3D91B00-57E3-B99D-B022-D2FB3B0AF958}"/>
          </ac:spMkLst>
        </pc:spChg>
      </pc:sldChg>
      <pc:sldChg chg="add del">
        <pc:chgData name="Agis Georgiades" userId="6741d09a-9152-493d-adb6-2e05fc88d9da" providerId="ADAL" clId="{63D36FE0-485D-4377-B60E-CBBE40611E3C}" dt="2023-12-04T09:26:11.158" v="2" actId="2696"/>
        <pc:sldMkLst>
          <pc:docMk/>
          <pc:sldMk cId="641004163" sldId="302"/>
        </pc:sldMkLst>
      </pc:sldChg>
      <pc:sldChg chg="modSp add mod">
        <pc:chgData name="Agis Georgiades" userId="6741d09a-9152-493d-adb6-2e05fc88d9da" providerId="ADAL" clId="{63D36FE0-485D-4377-B60E-CBBE40611E3C}" dt="2023-12-05T11:03:44.367" v="10498" actId="6549"/>
        <pc:sldMkLst>
          <pc:docMk/>
          <pc:sldMk cId="1846429426" sldId="302"/>
        </pc:sldMkLst>
        <pc:spChg chg="mod">
          <ac:chgData name="Agis Georgiades" userId="6741d09a-9152-493d-adb6-2e05fc88d9da" providerId="ADAL" clId="{63D36FE0-485D-4377-B60E-CBBE40611E3C}" dt="2023-12-05T10:15:30.415" v="10061" actId="27636"/>
          <ac:spMkLst>
            <pc:docMk/>
            <pc:sldMk cId="1846429426" sldId="302"/>
            <ac:spMk id="2" creationId="{0A32731C-311B-46F7-A865-6C3AF6B09A47}"/>
          </ac:spMkLst>
        </pc:spChg>
        <pc:spChg chg="mod">
          <ac:chgData name="Agis Georgiades" userId="6741d09a-9152-493d-adb6-2e05fc88d9da" providerId="ADAL" clId="{63D36FE0-485D-4377-B60E-CBBE40611E3C}" dt="2023-12-05T11:03:44.367" v="10498" actId="6549"/>
          <ac:spMkLst>
            <pc:docMk/>
            <pc:sldMk cId="1846429426" sldId="302"/>
            <ac:spMk id="3" creationId="{9D5232F9-FD00-464A-9F17-619C91AEF8F3}"/>
          </ac:spMkLst>
        </pc:spChg>
        <pc:spChg chg="mod">
          <ac:chgData name="Agis Georgiades" userId="6741d09a-9152-493d-adb6-2e05fc88d9da" providerId="ADAL" clId="{63D36FE0-485D-4377-B60E-CBBE40611E3C}" dt="2023-12-04T16:35:13.809" v="7491"/>
          <ac:spMkLst>
            <pc:docMk/>
            <pc:sldMk cId="1846429426" sldId="302"/>
            <ac:spMk id="5" creationId="{8D51ED20-04D4-4894-B0C2-9C541A61A734}"/>
          </ac:spMkLst>
        </pc:spChg>
      </pc:sldChg>
      <pc:sldChg chg="modSp add mod">
        <pc:chgData name="Agis Georgiades" userId="6741d09a-9152-493d-adb6-2e05fc88d9da" providerId="ADAL" clId="{63D36FE0-485D-4377-B60E-CBBE40611E3C}" dt="2023-12-05T10:15:38.999" v="10063" actId="14100"/>
        <pc:sldMkLst>
          <pc:docMk/>
          <pc:sldMk cId="1188626654" sldId="303"/>
        </pc:sldMkLst>
        <pc:spChg chg="mod">
          <ac:chgData name="Agis Georgiades" userId="6741d09a-9152-493d-adb6-2e05fc88d9da" providerId="ADAL" clId="{63D36FE0-485D-4377-B60E-CBBE40611E3C}" dt="2023-12-05T10:15:38.999" v="10063" actId="14100"/>
          <ac:spMkLst>
            <pc:docMk/>
            <pc:sldMk cId="1188626654" sldId="303"/>
            <ac:spMk id="2" creationId="{0A32731C-311B-46F7-A865-6C3AF6B09A47}"/>
          </ac:spMkLst>
        </pc:spChg>
        <pc:spChg chg="mod">
          <ac:chgData name="Agis Georgiades" userId="6741d09a-9152-493d-adb6-2e05fc88d9da" providerId="ADAL" clId="{63D36FE0-485D-4377-B60E-CBBE40611E3C}" dt="2023-12-05T10:15:35.365" v="10062" actId="14100"/>
          <ac:spMkLst>
            <pc:docMk/>
            <pc:sldMk cId="1188626654" sldId="303"/>
            <ac:spMk id="3" creationId="{9D5232F9-FD00-464A-9F17-619C91AEF8F3}"/>
          </ac:spMkLst>
        </pc:spChg>
        <pc:spChg chg="mod">
          <ac:chgData name="Agis Georgiades" userId="6741d09a-9152-493d-adb6-2e05fc88d9da" providerId="ADAL" clId="{63D36FE0-485D-4377-B60E-CBBE40611E3C}" dt="2023-12-04T16:35:10.614" v="7490"/>
          <ac:spMkLst>
            <pc:docMk/>
            <pc:sldMk cId="1188626654" sldId="303"/>
            <ac:spMk id="5" creationId="{8D51ED20-04D4-4894-B0C2-9C541A61A734}"/>
          </ac:spMkLst>
        </pc:spChg>
      </pc:sldChg>
      <pc:sldChg chg="add del">
        <pc:chgData name="Agis Georgiades" userId="6741d09a-9152-493d-adb6-2e05fc88d9da" providerId="ADAL" clId="{63D36FE0-485D-4377-B60E-CBBE40611E3C}" dt="2023-12-04T09:26:11.158" v="2" actId="2696"/>
        <pc:sldMkLst>
          <pc:docMk/>
          <pc:sldMk cId="1653455754" sldId="303"/>
        </pc:sldMkLst>
      </pc:sldChg>
      <pc:sldChg chg="add del">
        <pc:chgData name="Agis Georgiades" userId="6741d09a-9152-493d-adb6-2e05fc88d9da" providerId="ADAL" clId="{63D36FE0-485D-4377-B60E-CBBE40611E3C}" dt="2023-12-04T09:26:11.158" v="2" actId="2696"/>
        <pc:sldMkLst>
          <pc:docMk/>
          <pc:sldMk cId="1737613831" sldId="304"/>
        </pc:sldMkLst>
      </pc:sldChg>
      <pc:sldChg chg="modSp add mod">
        <pc:chgData name="Agis Georgiades" userId="6741d09a-9152-493d-adb6-2e05fc88d9da" providerId="ADAL" clId="{63D36FE0-485D-4377-B60E-CBBE40611E3C}" dt="2023-12-05T10:15:47.248" v="10065" actId="14100"/>
        <pc:sldMkLst>
          <pc:docMk/>
          <pc:sldMk cId="3870279284" sldId="304"/>
        </pc:sldMkLst>
        <pc:spChg chg="mod">
          <ac:chgData name="Agis Georgiades" userId="6741d09a-9152-493d-adb6-2e05fc88d9da" providerId="ADAL" clId="{63D36FE0-485D-4377-B60E-CBBE40611E3C}" dt="2023-12-05T10:15:47.248" v="10065" actId="14100"/>
          <ac:spMkLst>
            <pc:docMk/>
            <pc:sldMk cId="3870279284" sldId="304"/>
            <ac:spMk id="2" creationId="{0A32731C-311B-46F7-A865-6C3AF6B09A47}"/>
          </ac:spMkLst>
        </pc:spChg>
        <pc:spChg chg="mod">
          <ac:chgData name="Agis Georgiades" userId="6741d09a-9152-493d-adb6-2e05fc88d9da" providerId="ADAL" clId="{63D36FE0-485D-4377-B60E-CBBE40611E3C}" dt="2023-12-05T10:15:43.788" v="10064" actId="14100"/>
          <ac:spMkLst>
            <pc:docMk/>
            <pc:sldMk cId="3870279284" sldId="304"/>
            <ac:spMk id="3" creationId="{9D5232F9-FD00-464A-9F17-619C91AEF8F3}"/>
          </ac:spMkLst>
        </pc:spChg>
        <pc:spChg chg="mod">
          <ac:chgData name="Agis Georgiades" userId="6741d09a-9152-493d-adb6-2e05fc88d9da" providerId="ADAL" clId="{63D36FE0-485D-4377-B60E-CBBE40611E3C}" dt="2023-12-04T16:35:07.437" v="7489"/>
          <ac:spMkLst>
            <pc:docMk/>
            <pc:sldMk cId="3870279284" sldId="304"/>
            <ac:spMk id="5" creationId="{8D51ED20-04D4-4894-B0C2-9C541A61A734}"/>
          </ac:spMkLst>
        </pc:spChg>
      </pc:sldChg>
      <pc:sldChg chg="modSp add mod">
        <pc:chgData name="Agis Georgiades" userId="6741d09a-9152-493d-adb6-2e05fc88d9da" providerId="ADAL" clId="{63D36FE0-485D-4377-B60E-CBBE40611E3C}" dt="2023-12-05T10:15:58.008" v="10067" actId="14100"/>
        <pc:sldMkLst>
          <pc:docMk/>
          <pc:sldMk cId="868473422" sldId="305"/>
        </pc:sldMkLst>
        <pc:spChg chg="mod">
          <ac:chgData name="Agis Georgiades" userId="6741d09a-9152-493d-adb6-2e05fc88d9da" providerId="ADAL" clId="{63D36FE0-485D-4377-B60E-CBBE40611E3C}" dt="2023-12-05T10:15:58.008" v="10067" actId="14100"/>
          <ac:spMkLst>
            <pc:docMk/>
            <pc:sldMk cId="868473422" sldId="305"/>
            <ac:spMk id="2" creationId="{0A32731C-311B-46F7-A865-6C3AF6B09A47}"/>
          </ac:spMkLst>
        </pc:spChg>
        <pc:spChg chg="mod">
          <ac:chgData name="Agis Georgiades" userId="6741d09a-9152-493d-adb6-2e05fc88d9da" providerId="ADAL" clId="{63D36FE0-485D-4377-B60E-CBBE40611E3C}" dt="2023-12-05T10:15:52.727" v="10066" actId="14100"/>
          <ac:spMkLst>
            <pc:docMk/>
            <pc:sldMk cId="868473422" sldId="305"/>
            <ac:spMk id="3" creationId="{9D5232F9-FD00-464A-9F17-619C91AEF8F3}"/>
          </ac:spMkLst>
        </pc:spChg>
        <pc:spChg chg="mod">
          <ac:chgData name="Agis Georgiades" userId="6741d09a-9152-493d-adb6-2e05fc88d9da" providerId="ADAL" clId="{63D36FE0-485D-4377-B60E-CBBE40611E3C}" dt="2023-12-04T16:35:05.222" v="7488"/>
          <ac:spMkLst>
            <pc:docMk/>
            <pc:sldMk cId="868473422" sldId="305"/>
            <ac:spMk id="5" creationId="{8D51ED20-04D4-4894-B0C2-9C541A61A734}"/>
          </ac:spMkLst>
        </pc:spChg>
      </pc:sldChg>
      <pc:sldChg chg="add del">
        <pc:chgData name="Agis Georgiades" userId="6741d09a-9152-493d-adb6-2e05fc88d9da" providerId="ADAL" clId="{63D36FE0-485D-4377-B60E-CBBE40611E3C}" dt="2023-12-04T09:26:11.158" v="2" actId="2696"/>
        <pc:sldMkLst>
          <pc:docMk/>
          <pc:sldMk cId="3154380436" sldId="305"/>
        </pc:sldMkLst>
      </pc:sldChg>
      <pc:sldChg chg="add del">
        <pc:chgData name="Agis Georgiades" userId="6741d09a-9152-493d-adb6-2e05fc88d9da" providerId="ADAL" clId="{63D36FE0-485D-4377-B60E-CBBE40611E3C}" dt="2023-12-04T09:26:11.158" v="2" actId="2696"/>
        <pc:sldMkLst>
          <pc:docMk/>
          <pc:sldMk cId="2748398790" sldId="306"/>
        </pc:sldMkLst>
      </pc:sldChg>
      <pc:sldChg chg="modSp add mod">
        <pc:chgData name="Agis Georgiades" userId="6741d09a-9152-493d-adb6-2e05fc88d9da" providerId="ADAL" clId="{63D36FE0-485D-4377-B60E-CBBE40611E3C}" dt="2023-12-05T11:04:37.091" v="10499" actId="20577"/>
        <pc:sldMkLst>
          <pc:docMk/>
          <pc:sldMk cId="3086279020" sldId="306"/>
        </pc:sldMkLst>
        <pc:spChg chg="mod">
          <ac:chgData name="Agis Georgiades" userId="6741d09a-9152-493d-adb6-2e05fc88d9da" providerId="ADAL" clId="{63D36FE0-485D-4377-B60E-CBBE40611E3C}" dt="2023-12-05T10:16:08.161" v="10070" actId="14100"/>
          <ac:spMkLst>
            <pc:docMk/>
            <pc:sldMk cId="3086279020" sldId="306"/>
            <ac:spMk id="2" creationId="{0A32731C-311B-46F7-A865-6C3AF6B09A47}"/>
          </ac:spMkLst>
        </pc:spChg>
        <pc:spChg chg="mod">
          <ac:chgData name="Agis Georgiades" userId="6741d09a-9152-493d-adb6-2e05fc88d9da" providerId="ADAL" clId="{63D36FE0-485D-4377-B60E-CBBE40611E3C}" dt="2023-12-05T11:04:37.091" v="10499" actId="20577"/>
          <ac:spMkLst>
            <pc:docMk/>
            <pc:sldMk cId="3086279020" sldId="306"/>
            <ac:spMk id="3" creationId="{9D5232F9-FD00-464A-9F17-619C91AEF8F3}"/>
          </ac:spMkLst>
        </pc:spChg>
        <pc:spChg chg="mod">
          <ac:chgData name="Agis Georgiades" userId="6741d09a-9152-493d-adb6-2e05fc88d9da" providerId="ADAL" clId="{63D36FE0-485D-4377-B60E-CBBE40611E3C}" dt="2023-12-04T16:35:02.846" v="7487"/>
          <ac:spMkLst>
            <pc:docMk/>
            <pc:sldMk cId="3086279020" sldId="306"/>
            <ac:spMk id="5" creationId="{8D51ED20-04D4-4894-B0C2-9C541A61A734}"/>
          </ac:spMkLst>
        </pc:spChg>
      </pc:sldChg>
      <pc:sldChg chg="modSp add mod">
        <pc:chgData name="Agis Georgiades" userId="6741d09a-9152-493d-adb6-2e05fc88d9da" providerId="ADAL" clId="{63D36FE0-485D-4377-B60E-CBBE40611E3C}" dt="2023-12-05T10:16:15.953" v="10073" actId="27636"/>
        <pc:sldMkLst>
          <pc:docMk/>
          <pc:sldMk cId="358140127" sldId="307"/>
        </pc:sldMkLst>
        <pc:spChg chg="mod">
          <ac:chgData name="Agis Georgiades" userId="6741d09a-9152-493d-adb6-2e05fc88d9da" providerId="ADAL" clId="{63D36FE0-485D-4377-B60E-CBBE40611E3C}" dt="2023-12-05T10:16:15.953" v="10073" actId="27636"/>
          <ac:spMkLst>
            <pc:docMk/>
            <pc:sldMk cId="358140127" sldId="307"/>
            <ac:spMk id="2" creationId="{0A32731C-311B-46F7-A865-6C3AF6B09A47}"/>
          </ac:spMkLst>
        </pc:spChg>
        <pc:spChg chg="mod">
          <ac:chgData name="Agis Georgiades" userId="6741d09a-9152-493d-adb6-2e05fc88d9da" providerId="ADAL" clId="{63D36FE0-485D-4377-B60E-CBBE40611E3C}" dt="2023-12-05T10:16:12.316" v="10071" actId="14100"/>
          <ac:spMkLst>
            <pc:docMk/>
            <pc:sldMk cId="358140127" sldId="307"/>
            <ac:spMk id="3" creationId="{9D5232F9-FD00-464A-9F17-619C91AEF8F3}"/>
          </ac:spMkLst>
        </pc:spChg>
        <pc:spChg chg="mod">
          <ac:chgData name="Agis Georgiades" userId="6741d09a-9152-493d-adb6-2e05fc88d9da" providerId="ADAL" clId="{63D36FE0-485D-4377-B60E-CBBE40611E3C}" dt="2023-12-04T16:35:00.368" v="7486"/>
          <ac:spMkLst>
            <pc:docMk/>
            <pc:sldMk cId="358140127" sldId="307"/>
            <ac:spMk id="5" creationId="{8D51ED20-04D4-4894-B0C2-9C541A61A734}"/>
          </ac:spMkLst>
        </pc:spChg>
      </pc:sldChg>
      <pc:sldChg chg="add del">
        <pc:chgData name="Agis Georgiades" userId="6741d09a-9152-493d-adb6-2e05fc88d9da" providerId="ADAL" clId="{63D36FE0-485D-4377-B60E-CBBE40611E3C}" dt="2023-12-04T09:26:11.158" v="2" actId="2696"/>
        <pc:sldMkLst>
          <pc:docMk/>
          <pc:sldMk cId="2271621055" sldId="307"/>
        </pc:sldMkLst>
      </pc:sldChg>
      <pc:sldChg chg="modSp add mod">
        <pc:chgData name="Agis Georgiades" userId="6741d09a-9152-493d-adb6-2e05fc88d9da" providerId="ADAL" clId="{63D36FE0-485D-4377-B60E-CBBE40611E3C}" dt="2023-12-05T10:16:25.871" v="10076" actId="14100"/>
        <pc:sldMkLst>
          <pc:docMk/>
          <pc:sldMk cId="2145694305" sldId="308"/>
        </pc:sldMkLst>
        <pc:spChg chg="mod">
          <ac:chgData name="Agis Georgiades" userId="6741d09a-9152-493d-adb6-2e05fc88d9da" providerId="ADAL" clId="{63D36FE0-485D-4377-B60E-CBBE40611E3C}" dt="2023-12-05T10:16:25.871" v="10076" actId="14100"/>
          <ac:spMkLst>
            <pc:docMk/>
            <pc:sldMk cId="2145694305" sldId="308"/>
            <ac:spMk id="2" creationId="{0A32731C-311B-46F7-A865-6C3AF6B09A47}"/>
          </ac:spMkLst>
        </pc:spChg>
        <pc:spChg chg="mod">
          <ac:chgData name="Agis Georgiades" userId="6741d09a-9152-493d-adb6-2e05fc88d9da" providerId="ADAL" clId="{63D36FE0-485D-4377-B60E-CBBE40611E3C}" dt="2023-12-05T10:16:23.003" v="10075" actId="14100"/>
          <ac:spMkLst>
            <pc:docMk/>
            <pc:sldMk cId="2145694305" sldId="308"/>
            <ac:spMk id="3" creationId="{9D5232F9-FD00-464A-9F17-619C91AEF8F3}"/>
          </ac:spMkLst>
        </pc:spChg>
        <pc:spChg chg="mod">
          <ac:chgData name="Agis Georgiades" userId="6741d09a-9152-493d-adb6-2e05fc88d9da" providerId="ADAL" clId="{63D36FE0-485D-4377-B60E-CBBE40611E3C}" dt="2023-12-04T16:34:58.057" v="7485"/>
          <ac:spMkLst>
            <pc:docMk/>
            <pc:sldMk cId="2145694305" sldId="308"/>
            <ac:spMk id="5" creationId="{8D51ED20-04D4-4894-B0C2-9C541A61A734}"/>
          </ac:spMkLst>
        </pc:spChg>
      </pc:sldChg>
      <pc:sldChg chg="add del">
        <pc:chgData name="Agis Georgiades" userId="6741d09a-9152-493d-adb6-2e05fc88d9da" providerId="ADAL" clId="{63D36FE0-485D-4377-B60E-CBBE40611E3C}" dt="2023-12-04T09:26:11.158" v="2" actId="2696"/>
        <pc:sldMkLst>
          <pc:docMk/>
          <pc:sldMk cId="2820666159" sldId="308"/>
        </pc:sldMkLst>
      </pc:sldChg>
      <pc:sldChg chg="add del">
        <pc:chgData name="Agis Georgiades" userId="6741d09a-9152-493d-adb6-2e05fc88d9da" providerId="ADAL" clId="{63D36FE0-485D-4377-B60E-CBBE40611E3C}" dt="2023-12-04T09:26:11.158" v="2" actId="2696"/>
        <pc:sldMkLst>
          <pc:docMk/>
          <pc:sldMk cId="1029541556" sldId="309"/>
        </pc:sldMkLst>
      </pc:sldChg>
      <pc:sldChg chg="modSp add mod">
        <pc:chgData name="Agis Georgiades" userId="6741d09a-9152-493d-adb6-2e05fc88d9da" providerId="ADAL" clId="{63D36FE0-485D-4377-B60E-CBBE40611E3C}" dt="2023-12-05T10:16:36.973" v="10080" actId="14100"/>
        <pc:sldMkLst>
          <pc:docMk/>
          <pc:sldMk cId="1479990655" sldId="309"/>
        </pc:sldMkLst>
        <pc:spChg chg="mod">
          <ac:chgData name="Agis Georgiades" userId="6741d09a-9152-493d-adb6-2e05fc88d9da" providerId="ADAL" clId="{63D36FE0-485D-4377-B60E-CBBE40611E3C}" dt="2023-12-05T10:16:36.973" v="10080" actId="14100"/>
          <ac:spMkLst>
            <pc:docMk/>
            <pc:sldMk cId="1479990655" sldId="309"/>
            <ac:spMk id="2" creationId="{0A32731C-311B-46F7-A865-6C3AF6B09A47}"/>
          </ac:spMkLst>
        </pc:spChg>
        <pc:spChg chg="mod">
          <ac:chgData name="Agis Georgiades" userId="6741d09a-9152-493d-adb6-2e05fc88d9da" providerId="ADAL" clId="{63D36FE0-485D-4377-B60E-CBBE40611E3C}" dt="2023-12-05T10:16:34.241" v="10079" actId="14100"/>
          <ac:spMkLst>
            <pc:docMk/>
            <pc:sldMk cId="1479990655" sldId="309"/>
            <ac:spMk id="3" creationId="{9D5232F9-FD00-464A-9F17-619C91AEF8F3}"/>
          </ac:spMkLst>
        </pc:spChg>
        <pc:spChg chg="mod">
          <ac:chgData name="Agis Georgiades" userId="6741d09a-9152-493d-adb6-2e05fc88d9da" providerId="ADAL" clId="{63D36FE0-485D-4377-B60E-CBBE40611E3C}" dt="2023-12-04T16:34:55.367" v="7484"/>
          <ac:spMkLst>
            <pc:docMk/>
            <pc:sldMk cId="1479990655" sldId="309"/>
            <ac:spMk id="5" creationId="{8D51ED20-04D4-4894-B0C2-9C541A61A734}"/>
          </ac:spMkLst>
        </pc:spChg>
      </pc:sldChg>
      <pc:sldChg chg="modSp add mod ord">
        <pc:chgData name="Agis Georgiades" userId="6741d09a-9152-493d-adb6-2e05fc88d9da" providerId="ADAL" clId="{63D36FE0-485D-4377-B60E-CBBE40611E3C}" dt="2023-12-05T10:17:03.017" v="10086" actId="14100"/>
        <pc:sldMkLst>
          <pc:docMk/>
          <pc:sldMk cId="325562261" sldId="310"/>
        </pc:sldMkLst>
        <pc:spChg chg="mod">
          <ac:chgData name="Agis Georgiades" userId="6741d09a-9152-493d-adb6-2e05fc88d9da" providerId="ADAL" clId="{63D36FE0-485D-4377-B60E-CBBE40611E3C}" dt="2023-12-05T10:17:03.017" v="10086" actId="14100"/>
          <ac:spMkLst>
            <pc:docMk/>
            <pc:sldMk cId="325562261" sldId="310"/>
            <ac:spMk id="2" creationId="{0A32731C-311B-46F7-A865-6C3AF6B09A47}"/>
          </ac:spMkLst>
        </pc:spChg>
        <pc:spChg chg="mod">
          <ac:chgData name="Agis Georgiades" userId="6741d09a-9152-493d-adb6-2e05fc88d9da" providerId="ADAL" clId="{63D36FE0-485D-4377-B60E-CBBE40611E3C}" dt="2023-12-05T10:16:57.648" v="10084" actId="14100"/>
          <ac:spMkLst>
            <pc:docMk/>
            <pc:sldMk cId="325562261" sldId="310"/>
            <ac:spMk id="3" creationId="{9D5232F9-FD00-464A-9F17-619C91AEF8F3}"/>
          </ac:spMkLst>
        </pc:spChg>
        <pc:spChg chg="mod">
          <ac:chgData name="Agis Georgiades" userId="6741d09a-9152-493d-adb6-2e05fc88d9da" providerId="ADAL" clId="{63D36FE0-485D-4377-B60E-CBBE40611E3C}" dt="2023-12-04T16:34:50.521" v="7482"/>
          <ac:spMkLst>
            <pc:docMk/>
            <pc:sldMk cId="325562261" sldId="310"/>
            <ac:spMk id="5" creationId="{8D51ED20-04D4-4894-B0C2-9C541A61A734}"/>
          </ac:spMkLst>
        </pc:spChg>
      </pc:sldChg>
      <pc:sldChg chg="add del">
        <pc:chgData name="Agis Georgiades" userId="6741d09a-9152-493d-adb6-2e05fc88d9da" providerId="ADAL" clId="{63D36FE0-485D-4377-B60E-CBBE40611E3C}" dt="2023-12-04T09:26:11.158" v="2" actId="2696"/>
        <pc:sldMkLst>
          <pc:docMk/>
          <pc:sldMk cId="1217998649" sldId="310"/>
        </pc:sldMkLst>
      </pc:sldChg>
      <pc:sldChg chg="add del">
        <pc:chgData name="Agis Georgiades" userId="6741d09a-9152-493d-adb6-2e05fc88d9da" providerId="ADAL" clId="{63D36FE0-485D-4377-B60E-CBBE40611E3C}" dt="2023-12-04T09:26:11.158" v="2" actId="2696"/>
        <pc:sldMkLst>
          <pc:docMk/>
          <pc:sldMk cId="35168830" sldId="311"/>
        </pc:sldMkLst>
      </pc:sldChg>
      <pc:sldChg chg="modSp add mod">
        <pc:chgData name="Agis Georgiades" userId="6741d09a-9152-493d-adb6-2e05fc88d9da" providerId="ADAL" clId="{63D36FE0-485D-4377-B60E-CBBE40611E3C}" dt="2023-12-05T10:16:50.044" v="10082" actId="14100"/>
        <pc:sldMkLst>
          <pc:docMk/>
          <pc:sldMk cId="45320869" sldId="311"/>
        </pc:sldMkLst>
        <pc:spChg chg="mod">
          <ac:chgData name="Agis Georgiades" userId="6741d09a-9152-493d-adb6-2e05fc88d9da" providerId="ADAL" clId="{63D36FE0-485D-4377-B60E-CBBE40611E3C}" dt="2023-12-05T10:16:50.044" v="10082" actId="14100"/>
          <ac:spMkLst>
            <pc:docMk/>
            <pc:sldMk cId="45320869" sldId="311"/>
            <ac:spMk id="2" creationId="{0A32731C-311B-46F7-A865-6C3AF6B09A47}"/>
          </ac:spMkLst>
        </pc:spChg>
        <pc:spChg chg="mod">
          <ac:chgData name="Agis Georgiades" userId="6741d09a-9152-493d-adb6-2e05fc88d9da" providerId="ADAL" clId="{63D36FE0-485D-4377-B60E-CBBE40611E3C}" dt="2023-12-05T10:16:41.571" v="10081" actId="14100"/>
          <ac:spMkLst>
            <pc:docMk/>
            <pc:sldMk cId="45320869" sldId="311"/>
            <ac:spMk id="3" creationId="{9D5232F9-FD00-464A-9F17-619C91AEF8F3}"/>
          </ac:spMkLst>
        </pc:spChg>
        <pc:spChg chg="mod">
          <ac:chgData name="Agis Georgiades" userId="6741d09a-9152-493d-adb6-2e05fc88d9da" providerId="ADAL" clId="{63D36FE0-485D-4377-B60E-CBBE40611E3C}" dt="2023-12-04T16:34:53.121" v="7483"/>
          <ac:spMkLst>
            <pc:docMk/>
            <pc:sldMk cId="45320869" sldId="311"/>
            <ac:spMk id="5" creationId="{8D51ED20-04D4-4894-B0C2-9C541A61A734}"/>
          </ac:spMkLst>
        </pc:spChg>
      </pc:sldChg>
      <pc:sldChg chg="add del">
        <pc:chgData name="Agis Georgiades" userId="6741d09a-9152-493d-adb6-2e05fc88d9da" providerId="ADAL" clId="{63D36FE0-485D-4377-B60E-CBBE40611E3C}" dt="2023-12-04T09:26:11.158" v="2" actId="2696"/>
        <pc:sldMkLst>
          <pc:docMk/>
          <pc:sldMk cId="1988905452" sldId="312"/>
        </pc:sldMkLst>
      </pc:sldChg>
      <pc:sldChg chg="modSp add mod">
        <pc:chgData name="Agis Georgiades" userId="6741d09a-9152-493d-adb6-2e05fc88d9da" providerId="ADAL" clId="{63D36FE0-485D-4377-B60E-CBBE40611E3C}" dt="2023-12-05T10:17:36.463" v="10097" actId="1076"/>
        <pc:sldMkLst>
          <pc:docMk/>
          <pc:sldMk cId="3387828348" sldId="312"/>
        </pc:sldMkLst>
        <pc:spChg chg="mod">
          <ac:chgData name="Agis Georgiades" userId="6741d09a-9152-493d-adb6-2e05fc88d9da" providerId="ADAL" clId="{63D36FE0-485D-4377-B60E-CBBE40611E3C}" dt="2023-12-05T10:17:36.463" v="10097" actId="1076"/>
          <ac:spMkLst>
            <pc:docMk/>
            <pc:sldMk cId="3387828348" sldId="312"/>
            <ac:spMk id="2" creationId="{0A32731C-311B-46F7-A865-6C3AF6B09A47}"/>
          </ac:spMkLst>
        </pc:spChg>
        <pc:spChg chg="mod">
          <ac:chgData name="Agis Georgiades" userId="6741d09a-9152-493d-adb6-2e05fc88d9da" providerId="ADAL" clId="{63D36FE0-485D-4377-B60E-CBBE40611E3C}" dt="2023-12-05T10:17:32.732" v="10096" actId="14100"/>
          <ac:spMkLst>
            <pc:docMk/>
            <pc:sldMk cId="3387828348" sldId="312"/>
            <ac:spMk id="3" creationId="{9D5232F9-FD00-464A-9F17-619C91AEF8F3}"/>
          </ac:spMkLst>
        </pc:spChg>
        <pc:spChg chg="mod">
          <ac:chgData name="Agis Georgiades" userId="6741d09a-9152-493d-adb6-2e05fc88d9da" providerId="ADAL" clId="{63D36FE0-485D-4377-B60E-CBBE40611E3C}" dt="2023-12-04T16:34:45.736" v="7480"/>
          <ac:spMkLst>
            <pc:docMk/>
            <pc:sldMk cId="3387828348" sldId="312"/>
            <ac:spMk id="5" creationId="{8D51ED20-04D4-4894-B0C2-9C541A61A734}"/>
          </ac:spMkLst>
        </pc:spChg>
      </pc:sldChg>
      <pc:sldChg chg="add del">
        <pc:chgData name="Agis Georgiades" userId="6741d09a-9152-493d-adb6-2e05fc88d9da" providerId="ADAL" clId="{63D36FE0-485D-4377-B60E-CBBE40611E3C}" dt="2023-12-04T09:26:11.158" v="2" actId="2696"/>
        <pc:sldMkLst>
          <pc:docMk/>
          <pc:sldMk cId="645128704" sldId="313"/>
        </pc:sldMkLst>
      </pc:sldChg>
      <pc:sldChg chg="modSp add mod">
        <pc:chgData name="Agis Georgiades" userId="6741d09a-9152-493d-adb6-2e05fc88d9da" providerId="ADAL" clId="{63D36FE0-485D-4377-B60E-CBBE40611E3C}" dt="2023-12-05T10:17:23.731" v="10093" actId="14100"/>
        <pc:sldMkLst>
          <pc:docMk/>
          <pc:sldMk cId="3352869358" sldId="313"/>
        </pc:sldMkLst>
        <pc:spChg chg="mod">
          <ac:chgData name="Agis Georgiades" userId="6741d09a-9152-493d-adb6-2e05fc88d9da" providerId="ADAL" clId="{63D36FE0-485D-4377-B60E-CBBE40611E3C}" dt="2023-12-05T10:17:15.363" v="10090" actId="27636"/>
          <ac:spMkLst>
            <pc:docMk/>
            <pc:sldMk cId="3352869358" sldId="313"/>
            <ac:spMk id="2" creationId="{0A32731C-311B-46F7-A865-6C3AF6B09A47}"/>
          </ac:spMkLst>
        </pc:spChg>
        <pc:spChg chg="mod">
          <ac:chgData name="Agis Georgiades" userId="6741d09a-9152-493d-adb6-2e05fc88d9da" providerId="ADAL" clId="{63D36FE0-485D-4377-B60E-CBBE40611E3C}" dt="2023-12-05T10:17:23.731" v="10093" actId="14100"/>
          <ac:spMkLst>
            <pc:docMk/>
            <pc:sldMk cId="3352869358" sldId="313"/>
            <ac:spMk id="3" creationId="{9D5232F9-FD00-464A-9F17-619C91AEF8F3}"/>
          </ac:spMkLst>
        </pc:spChg>
        <pc:spChg chg="mod">
          <ac:chgData name="Agis Georgiades" userId="6741d09a-9152-493d-adb6-2e05fc88d9da" providerId="ADAL" clId="{63D36FE0-485D-4377-B60E-CBBE40611E3C}" dt="2023-12-04T16:34:48.044" v="7481"/>
          <ac:spMkLst>
            <pc:docMk/>
            <pc:sldMk cId="3352869358" sldId="313"/>
            <ac:spMk id="5" creationId="{8D51ED20-04D4-4894-B0C2-9C541A61A734}"/>
          </ac:spMkLst>
        </pc:spChg>
      </pc:sldChg>
      <pc:sldChg chg="modSp add mod">
        <pc:chgData name="Agis Georgiades" userId="6741d09a-9152-493d-adb6-2e05fc88d9da" providerId="ADAL" clId="{63D36FE0-485D-4377-B60E-CBBE40611E3C}" dt="2023-12-05T10:17:42.955" v="10098" actId="14100"/>
        <pc:sldMkLst>
          <pc:docMk/>
          <pc:sldMk cId="656728312" sldId="314"/>
        </pc:sldMkLst>
        <pc:spChg chg="mod">
          <ac:chgData name="Agis Georgiades" userId="6741d09a-9152-493d-adb6-2e05fc88d9da" providerId="ADAL" clId="{63D36FE0-485D-4377-B60E-CBBE40611E3C}" dt="2023-12-05T10:17:42.955" v="10098" actId="14100"/>
          <ac:spMkLst>
            <pc:docMk/>
            <pc:sldMk cId="656728312" sldId="314"/>
            <ac:spMk id="2" creationId="{0A32731C-311B-46F7-A865-6C3AF6B09A47}"/>
          </ac:spMkLst>
        </pc:spChg>
        <pc:spChg chg="mod">
          <ac:chgData name="Agis Georgiades" userId="6741d09a-9152-493d-adb6-2e05fc88d9da" providerId="ADAL" clId="{63D36FE0-485D-4377-B60E-CBBE40611E3C}" dt="2023-12-04T16:34:40.784" v="7478"/>
          <ac:spMkLst>
            <pc:docMk/>
            <pc:sldMk cId="656728312" sldId="314"/>
            <ac:spMk id="5" creationId="{8D51ED20-04D4-4894-B0C2-9C541A61A734}"/>
          </ac:spMkLst>
        </pc:spChg>
      </pc:sldChg>
      <pc:sldChg chg="add del">
        <pc:chgData name="Agis Georgiades" userId="6741d09a-9152-493d-adb6-2e05fc88d9da" providerId="ADAL" clId="{63D36FE0-485D-4377-B60E-CBBE40611E3C}" dt="2023-12-04T09:26:11.158" v="2" actId="2696"/>
        <pc:sldMkLst>
          <pc:docMk/>
          <pc:sldMk cId="776639500" sldId="314"/>
        </pc:sldMkLst>
      </pc:sldChg>
      <pc:sldChg chg="modSp add mod">
        <pc:chgData name="Agis Georgiades" userId="6741d09a-9152-493d-adb6-2e05fc88d9da" providerId="ADAL" clId="{63D36FE0-485D-4377-B60E-CBBE40611E3C}" dt="2023-12-05T10:17:48.902" v="10099" actId="14100"/>
        <pc:sldMkLst>
          <pc:docMk/>
          <pc:sldMk cId="836679866" sldId="315"/>
        </pc:sldMkLst>
        <pc:spChg chg="mod">
          <ac:chgData name="Agis Georgiades" userId="6741d09a-9152-493d-adb6-2e05fc88d9da" providerId="ADAL" clId="{63D36FE0-485D-4377-B60E-CBBE40611E3C}" dt="2023-12-05T10:17:48.902" v="10099" actId="14100"/>
          <ac:spMkLst>
            <pc:docMk/>
            <pc:sldMk cId="836679866" sldId="315"/>
            <ac:spMk id="2" creationId="{0A32731C-311B-46F7-A865-6C3AF6B09A47}"/>
          </ac:spMkLst>
        </pc:spChg>
        <pc:spChg chg="mod">
          <ac:chgData name="Agis Georgiades" userId="6741d09a-9152-493d-adb6-2e05fc88d9da" providerId="ADAL" clId="{63D36FE0-485D-4377-B60E-CBBE40611E3C}" dt="2023-12-04T16:34:43.265" v="7479"/>
          <ac:spMkLst>
            <pc:docMk/>
            <pc:sldMk cId="836679866" sldId="315"/>
            <ac:spMk id="5" creationId="{8D51ED20-04D4-4894-B0C2-9C541A61A734}"/>
          </ac:spMkLst>
        </pc:spChg>
      </pc:sldChg>
      <pc:sldChg chg="add del">
        <pc:chgData name="Agis Georgiades" userId="6741d09a-9152-493d-adb6-2e05fc88d9da" providerId="ADAL" clId="{63D36FE0-485D-4377-B60E-CBBE40611E3C}" dt="2023-12-04T09:26:11.158" v="2" actId="2696"/>
        <pc:sldMkLst>
          <pc:docMk/>
          <pc:sldMk cId="2148372983" sldId="315"/>
        </pc:sldMkLst>
      </pc:sldChg>
      <pc:sldChg chg="modSp mod">
        <pc:chgData name="Agis Georgiades" userId="6741d09a-9152-493d-adb6-2e05fc88d9da" providerId="ADAL" clId="{63D36FE0-485D-4377-B60E-CBBE40611E3C}" dt="2023-12-04T16:34:33.655" v="7477"/>
        <pc:sldMkLst>
          <pc:docMk/>
          <pc:sldMk cId="3153881755" sldId="316"/>
        </pc:sldMkLst>
        <pc:spChg chg="mod">
          <ac:chgData name="Agis Georgiades" userId="6741d09a-9152-493d-adb6-2e05fc88d9da" providerId="ADAL" clId="{63D36FE0-485D-4377-B60E-CBBE40611E3C}" dt="2023-12-04T16:31:37.145" v="7389" actId="207"/>
          <ac:spMkLst>
            <pc:docMk/>
            <pc:sldMk cId="3153881755" sldId="316"/>
            <ac:spMk id="2" creationId="{0A32731C-311B-46F7-A865-6C3AF6B09A47}"/>
          </ac:spMkLst>
        </pc:spChg>
        <pc:spChg chg="mod">
          <ac:chgData name="Agis Georgiades" userId="6741d09a-9152-493d-adb6-2e05fc88d9da" providerId="ADAL" clId="{63D36FE0-485D-4377-B60E-CBBE40611E3C}" dt="2023-12-04T16:34:33.655" v="7477"/>
          <ac:spMkLst>
            <pc:docMk/>
            <pc:sldMk cId="3153881755" sldId="316"/>
            <ac:spMk id="5" creationId="{8D51ED20-04D4-4894-B0C2-9C541A61A734}"/>
          </ac:spMkLst>
        </pc:spChg>
      </pc:sldChg>
      <pc:sldChg chg="modSp add mod">
        <pc:chgData name="Agis Georgiades" userId="6741d09a-9152-493d-adb6-2e05fc88d9da" providerId="ADAL" clId="{63D36FE0-485D-4377-B60E-CBBE40611E3C}" dt="2023-12-05T08:43:42.639" v="7656" actId="122"/>
        <pc:sldMkLst>
          <pc:docMk/>
          <pc:sldMk cId="984683611" sldId="317"/>
        </pc:sldMkLst>
        <pc:spChg chg="mod">
          <ac:chgData name="Agis Georgiades" userId="6741d09a-9152-493d-adb6-2e05fc88d9da" providerId="ADAL" clId="{63D36FE0-485D-4377-B60E-CBBE40611E3C}" dt="2023-12-05T08:43:42.639" v="7656" actId="122"/>
          <ac:spMkLst>
            <pc:docMk/>
            <pc:sldMk cId="984683611" sldId="317"/>
            <ac:spMk id="2" creationId="{8BDF1EDE-5423-435C-B149-87AB1BC22B83}"/>
          </ac:spMkLst>
        </pc:spChg>
        <pc:spChg chg="mod">
          <ac:chgData name="Agis Georgiades" userId="6741d09a-9152-493d-adb6-2e05fc88d9da" providerId="ADAL" clId="{63D36FE0-485D-4377-B60E-CBBE40611E3C}" dt="2023-12-05T08:43:40.821" v="7655" actId="122"/>
          <ac:spMkLst>
            <pc:docMk/>
            <pc:sldMk cId="984683611" sldId="317"/>
            <ac:spMk id="3" creationId="{AF64C29E-DF30-4DC6-AB95-2016F9A703B6}"/>
          </ac:spMkLst>
        </pc:spChg>
        <pc:spChg chg="mod">
          <ac:chgData name="Agis Georgiades" userId="6741d09a-9152-493d-adb6-2e05fc88d9da" providerId="ADAL" clId="{63D36FE0-485D-4377-B60E-CBBE40611E3C}" dt="2023-12-04T16:39:34.368" v="7540" actId="20577"/>
          <ac:spMkLst>
            <pc:docMk/>
            <pc:sldMk cId="984683611" sldId="317"/>
            <ac:spMk id="5" creationId="{3990FA1B-5022-47AB-A0AE-8F5C5797997C}"/>
          </ac:spMkLst>
        </pc:spChg>
      </pc:sldChg>
      <pc:sldChg chg="add del">
        <pc:chgData name="Agis Georgiades" userId="6741d09a-9152-493d-adb6-2e05fc88d9da" providerId="ADAL" clId="{63D36FE0-485D-4377-B60E-CBBE40611E3C}" dt="2023-12-04T14:06:14.775" v="2194" actId="47"/>
        <pc:sldMkLst>
          <pc:docMk/>
          <pc:sldMk cId="1241168497" sldId="318"/>
        </pc:sldMkLst>
      </pc:sldChg>
      <pc:sldChg chg="modSp add del mod">
        <pc:chgData name="Agis Georgiades" userId="6741d09a-9152-493d-adb6-2e05fc88d9da" providerId="ADAL" clId="{63D36FE0-485D-4377-B60E-CBBE40611E3C}" dt="2023-12-04T09:36:48.815" v="442" actId="47"/>
        <pc:sldMkLst>
          <pc:docMk/>
          <pc:sldMk cId="3289425506" sldId="318"/>
        </pc:sldMkLst>
        <pc:spChg chg="mod">
          <ac:chgData name="Agis Georgiades" userId="6741d09a-9152-493d-adb6-2e05fc88d9da" providerId="ADAL" clId="{63D36FE0-485D-4377-B60E-CBBE40611E3C}" dt="2023-12-04T09:34:55.726" v="386" actId="20577"/>
          <ac:spMkLst>
            <pc:docMk/>
            <pc:sldMk cId="3289425506" sldId="318"/>
            <ac:spMk id="2" creationId="{CFE75451-6A4B-484B-9ED1-353CCE25B0F4}"/>
          </ac:spMkLst>
        </pc:spChg>
        <pc:spChg chg="mod">
          <ac:chgData name="Agis Georgiades" userId="6741d09a-9152-493d-adb6-2e05fc88d9da" providerId="ADAL" clId="{63D36FE0-485D-4377-B60E-CBBE40611E3C}" dt="2023-12-04T09:32:06.927" v="333" actId="20577"/>
          <ac:spMkLst>
            <pc:docMk/>
            <pc:sldMk cId="3289425506" sldId="318"/>
            <ac:spMk id="3" creationId="{0236A1B4-B8D1-4A72-8E20-0703F54BF1FE}"/>
          </ac:spMkLst>
        </pc:spChg>
      </pc:sldChg>
      <pc:sldChg chg="modSp new mod">
        <pc:chgData name="Agis Georgiades" userId="6741d09a-9152-493d-adb6-2e05fc88d9da" providerId="ADAL" clId="{63D36FE0-485D-4377-B60E-CBBE40611E3C}" dt="2023-12-04T09:35:57.077" v="409" actId="20577"/>
        <pc:sldMkLst>
          <pc:docMk/>
          <pc:sldMk cId="2064064948" sldId="319"/>
        </pc:sldMkLst>
        <pc:spChg chg="mod">
          <ac:chgData name="Agis Georgiades" userId="6741d09a-9152-493d-adb6-2e05fc88d9da" providerId="ADAL" clId="{63D36FE0-485D-4377-B60E-CBBE40611E3C}" dt="2023-12-04T09:35:57.077" v="409" actId="20577"/>
          <ac:spMkLst>
            <pc:docMk/>
            <pc:sldMk cId="2064064948" sldId="319"/>
            <ac:spMk id="2" creationId="{22192851-DEB7-B724-B8F3-2AD6FC0FDCF9}"/>
          </ac:spMkLst>
        </pc:spChg>
        <pc:spChg chg="mod">
          <ac:chgData name="Agis Georgiades" userId="6741d09a-9152-493d-adb6-2e05fc88d9da" providerId="ADAL" clId="{63D36FE0-485D-4377-B60E-CBBE40611E3C}" dt="2023-12-04T09:35:37.511" v="408" actId="20577"/>
          <ac:spMkLst>
            <pc:docMk/>
            <pc:sldMk cId="2064064948" sldId="319"/>
            <ac:spMk id="3" creationId="{F270E59D-5E7E-F29E-8B3B-9800D551B182}"/>
          </ac:spMkLst>
        </pc:spChg>
        <pc:spChg chg="mod">
          <ac:chgData name="Agis Georgiades" userId="6741d09a-9152-493d-adb6-2e05fc88d9da" providerId="ADAL" clId="{63D36FE0-485D-4377-B60E-CBBE40611E3C}" dt="2023-12-04T09:31:55.435" v="328" actId="20577"/>
          <ac:spMkLst>
            <pc:docMk/>
            <pc:sldMk cId="2064064948" sldId="319"/>
            <ac:spMk id="4" creationId="{459EDA0A-B820-51ED-08C1-3B88CCA4939B}"/>
          </ac:spMkLst>
        </pc:spChg>
        <pc:spChg chg="mod">
          <ac:chgData name="Agis Georgiades" userId="6741d09a-9152-493d-adb6-2e05fc88d9da" providerId="ADAL" clId="{63D36FE0-485D-4377-B60E-CBBE40611E3C}" dt="2023-12-04T09:31:51.678" v="324" actId="20577"/>
          <ac:spMkLst>
            <pc:docMk/>
            <pc:sldMk cId="2064064948" sldId="319"/>
            <ac:spMk id="5" creationId="{98F851DA-3BCC-4B55-1D34-52A1A0E813B4}"/>
          </ac:spMkLst>
        </pc:spChg>
      </pc:sldChg>
      <pc:sldChg chg="modSp add mod ord">
        <pc:chgData name="Agis Georgiades" userId="6741d09a-9152-493d-adb6-2e05fc88d9da" providerId="ADAL" clId="{63D36FE0-485D-4377-B60E-CBBE40611E3C}" dt="2023-12-04T16:27:36.999" v="7294" actId="207"/>
        <pc:sldMkLst>
          <pc:docMk/>
          <pc:sldMk cId="1687110429" sldId="320"/>
        </pc:sldMkLst>
        <pc:spChg chg="mod">
          <ac:chgData name="Agis Georgiades" userId="6741d09a-9152-493d-adb6-2e05fc88d9da" providerId="ADAL" clId="{63D36FE0-485D-4377-B60E-CBBE40611E3C}" dt="2023-12-04T16:27:36.999" v="7294" actId="207"/>
          <ac:spMkLst>
            <pc:docMk/>
            <pc:sldMk cId="1687110429" sldId="320"/>
            <ac:spMk id="2" creationId="{0A32731C-311B-46F7-A865-6C3AF6B09A47}"/>
          </ac:spMkLst>
        </pc:spChg>
        <pc:spChg chg="mod">
          <ac:chgData name="Agis Georgiades" userId="6741d09a-9152-493d-adb6-2e05fc88d9da" providerId="ADAL" clId="{63D36FE0-485D-4377-B60E-CBBE40611E3C}" dt="2023-12-04T14:54:42.585" v="3420" actId="14100"/>
          <ac:spMkLst>
            <pc:docMk/>
            <pc:sldMk cId="1687110429" sldId="320"/>
            <ac:spMk id="3" creationId="{9D5232F9-FD00-464A-9F17-619C91AEF8F3}"/>
          </ac:spMkLst>
        </pc:spChg>
        <pc:spChg chg="mod">
          <ac:chgData name="Agis Georgiades" userId="6741d09a-9152-493d-adb6-2e05fc88d9da" providerId="ADAL" clId="{63D36FE0-485D-4377-B60E-CBBE40611E3C}" dt="2023-12-04T14:49:38.891" v="3180" actId="20577"/>
          <ac:spMkLst>
            <pc:docMk/>
            <pc:sldMk cId="1687110429" sldId="320"/>
            <ac:spMk id="5" creationId="{8D51ED20-04D4-4894-B0C2-9C541A61A734}"/>
          </ac:spMkLst>
        </pc:spChg>
      </pc:sldChg>
      <pc:sldChg chg="new del">
        <pc:chgData name="Agis Georgiades" userId="6741d09a-9152-493d-adb6-2e05fc88d9da" providerId="ADAL" clId="{63D36FE0-485D-4377-B60E-CBBE40611E3C}" dt="2023-12-04T09:36:09.785" v="411" actId="47"/>
        <pc:sldMkLst>
          <pc:docMk/>
          <pc:sldMk cId="1089880950" sldId="321"/>
        </pc:sldMkLst>
      </pc:sldChg>
      <pc:sldChg chg="addSp delSp modSp new del mod">
        <pc:chgData name="Agis Georgiades" userId="6741d09a-9152-493d-adb6-2e05fc88d9da" providerId="ADAL" clId="{63D36FE0-485D-4377-B60E-CBBE40611E3C}" dt="2023-12-04T13:50:47.496" v="1827" actId="47"/>
        <pc:sldMkLst>
          <pc:docMk/>
          <pc:sldMk cId="3522585788" sldId="321"/>
        </pc:sldMkLst>
        <pc:spChg chg="mod">
          <ac:chgData name="Agis Georgiades" userId="6741d09a-9152-493d-adb6-2e05fc88d9da" providerId="ADAL" clId="{63D36FE0-485D-4377-B60E-CBBE40611E3C}" dt="2023-12-04T13:13:59.219" v="735" actId="20577"/>
          <ac:spMkLst>
            <pc:docMk/>
            <pc:sldMk cId="3522585788" sldId="321"/>
            <ac:spMk id="2" creationId="{5FE4FE73-E086-29B3-5326-15D60101EEEC}"/>
          </ac:spMkLst>
        </pc:spChg>
        <pc:spChg chg="mod">
          <ac:chgData name="Agis Georgiades" userId="6741d09a-9152-493d-adb6-2e05fc88d9da" providerId="ADAL" clId="{63D36FE0-485D-4377-B60E-CBBE40611E3C}" dt="2023-12-04T13:33:25.032" v="1384" actId="255"/>
          <ac:spMkLst>
            <pc:docMk/>
            <pc:sldMk cId="3522585788" sldId="321"/>
            <ac:spMk id="3" creationId="{E0824B2D-4958-5779-FB20-F95B019B7E71}"/>
          </ac:spMkLst>
        </pc:spChg>
        <pc:spChg chg="mod">
          <ac:chgData name="Agis Georgiades" userId="6741d09a-9152-493d-adb6-2e05fc88d9da" providerId="ADAL" clId="{63D36FE0-485D-4377-B60E-CBBE40611E3C}" dt="2023-12-04T09:37:05.815" v="449" actId="20577"/>
          <ac:spMkLst>
            <pc:docMk/>
            <pc:sldMk cId="3522585788" sldId="321"/>
            <ac:spMk id="4" creationId="{A28ED0A0-FB67-971F-E4C0-DAA0307B1D39}"/>
          </ac:spMkLst>
        </pc:spChg>
        <pc:spChg chg="mod">
          <ac:chgData name="Agis Georgiades" userId="6741d09a-9152-493d-adb6-2e05fc88d9da" providerId="ADAL" clId="{63D36FE0-485D-4377-B60E-CBBE40611E3C}" dt="2023-12-04T09:37:13.736" v="458" actId="20577"/>
          <ac:spMkLst>
            <pc:docMk/>
            <pc:sldMk cId="3522585788" sldId="321"/>
            <ac:spMk id="5" creationId="{59D3EB57-E570-98B0-4A5C-F5FAF54082AF}"/>
          </ac:spMkLst>
        </pc:spChg>
        <pc:spChg chg="add del">
          <ac:chgData name="Agis Georgiades" userId="6741d09a-9152-493d-adb6-2e05fc88d9da" providerId="ADAL" clId="{63D36FE0-485D-4377-B60E-CBBE40611E3C}" dt="2023-12-04T09:42:48.698" v="461" actId="22"/>
          <ac:spMkLst>
            <pc:docMk/>
            <pc:sldMk cId="3522585788" sldId="321"/>
            <ac:spMk id="8" creationId="{94CAC532-5768-0A51-BD40-A0728D6D3FE5}"/>
          </ac:spMkLst>
        </pc:spChg>
      </pc:sldChg>
      <pc:sldChg chg="modSp add del mod">
        <pc:chgData name="Agis Georgiades" userId="6741d09a-9152-493d-adb6-2e05fc88d9da" providerId="ADAL" clId="{63D36FE0-485D-4377-B60E-CBBE40611E3C}" dt="2023-12-04T13:53:13.827" v="1880" actId="47"/>
        <pc:sldMkLst>
          <pc:docMk/>
          <pc:sldMk cId="2192140132" sldId="322"/>
        </pc:sldMkLst>
        <pc:spChg chg="mod">
          <ac:chgData name="Agis Georgiades" userId="6741d09a-9152-493d-adb6-2e05fc88d9da" providerId="ADAL" clId="{63D36FE0-485D-4377-B60E-CBBE40611E3C}" dt="2023-12-04T13:37:49.316" v="1591" actId="20577"/>
          <ac:spMkLst>
            <pc:docMk/>
            <pc:sldMk cId="2192140132" sldId="322"/>
            <ac:spMk id="3" creationId="{E0824B2D-4958-5779-FB20-F95B019B7E71}"/>
          </ac:spMkLst>
        </pc:spChg>
      </pc:sldChg>
      <pc:sldChg chg="modSp add del mod">
        <pc:chgData name="Agis Georgiades" userId="6741d09a-9152-493d-adb6-2e05fc88d9da" providerId="ADAL" clId="{63D36FE0-485D-4377-B60E-CBBE40611E3C}" dt="2023-12-04T13:52:02.310" v="1847" actId="47"/>
        <pc:sldMkLst>
          <pc:docMk/>
          <pc:sldMk cId="2404860590" sldId="323"/>
        </pc:sldMkLst>
        <pc:spChg chg="mod">
          <ac:chgData name="Agis Georgiades" userId="6741d09a-9152-493d-adb6-2e05fc88d9da" providerId="ADAL" clId="{63D36FE0-485D-4377-B60E-CBBE40611E3C}" dt="2023-12-04T13:15:25.550" v="777" actId="6549"/>
          <ac:spMkLst>
            <pc:docMk/>
            <pc:sldMk cId="2404860590" sldId="323"/>
            <ac:spMk id="2" creationId="{5FE4FE73-E086-29B3-5326-15D60101EEEC}"/>
          </ac:spMkLst>
        </pc:spChg>
        <pc:spChg chg="mod">
          <ac:chgData name="Agis Georgiades" userId="6741d09a-9152-493d-adb6-2e05fc88d9da" providerId="ADAL" clId="{63D36FE0-485D-4377-B60E-CBBE40611E3C}" dt="2023-12-04T13:51:30.364" v="1837" actId="1076"/>
          <ac:spMkLst>
            <pc:docMk/>
            <pc:sldMk cId="2404860590" sldId="323"/>
            <ac:spMk id="3" creationId="{E0824B2D-4958-5779-FB20-F95B019B7E71}"/>
          </ac:spMkLst>
        </pc:spChg>
      </pc:sldChg>
      <pc:sldChg chg="addSp delSp modSp add del mod">
        <pc:chgData name="Agis Georgiades" userId="6741d09a-9152-493d-adb6-2e05fc88d9da" providerId="ADAL" clId="{63D36FE0-485D-4377-B60E-CBBE40611E3C}" dt="2023-12-04T13:54:00.025" v="1914" actId="47"/>
        <pc:sldMkLst>
          <pc:docMk/>
          <pc:sldMk cId="2202155541" sldId="324"/>
        </pc:sldMkLst>
        <pc:spChg chg="mod">
          <ac:chgData name="Agis Georgiades" userId="6741d09a-9152-493d-adb6-2e05fc88d9da" providerId="ADAL" clId="{63D36FE0-485D-4377-B60E-CBBE40611E3C}" dt="2023-12-04T13:38:06.252" v="1592" actId="20577"/>
          <ac:spMkLst>
            <pc:docMk/>
            <pc:sldMk cId="2202155541" sldId="324"/>
            <ac:spMk id="3" creationId="{E0824B2D-4958-5779-FB20-F95B019B7E71}"/>
          </ac:spMkLst>
        </pc:spChg>
        <pc:spChg chg="add del">
          <ac:chgData name="Agis Georgiades" userId="6741d09a-9152-493d-adb6-2e05fc88d9da" providerId="ADAL" clId="{63D36FE0-485D-4377-B60E-CBBE40611E3C}" dt="2023-12-04T13:27:07.989" v="1126" actId="22"/>
          <ac:spMkLst>
            <pc:docMk/>
            <pc:sldMk cId="2202155541" sldId="324"/>
            <ac:spMk id="8" creationId="{F4B46927-01EC-0D60-FAAA-E4471AB6C609}"/>
          </ac:spMkLst>
        </pc:spChg>
      </pc:sldChg>
      <pc:sldChg chg="add del">
        <pc:chgData name="Agis Georgiades" userId="6741d09a-9152-493d-adb6-2e05fc88d9da" providerId="ADAL" clId="{63D36FE0-485D-4377-B60E-CBBE40611E3C}" dt="2023-12-04T14:03:06.570" v="2077" actId="47"/>
        <pc:sldMkLst>
          <pc:docMk/>
          <pc:sldMk cId="853307322" sldId="325"/>
        </pc:sldMkLst>
      </pc:sldChg>
      <pc:sldChg chg="add del">
        <pc:chgData name="Agis Georgiades" userId="6741d09a-9152-493d-adb6-2e05fc88d9da" providerId="ADAL" clId="{63D36FE0-485D-4377-B60E-CBBE40611E3C}" dt="2023-12-04T14:05:18.535" v="2174" actId="47"/>
        <pc:sldMkLst>
          <pc:docMk/>
          <pc:sldMk cId="1720238030" sldId="326"/>
        </pc:sldMkLst>
      </pc:sldChg>
      <pc:sldChg chg="add del">
        <pc:chgData name="Agis Georgiades" userId="6741d09a-9152-493d-adb6-2e05fc88d9da" providerId="ADAL" clId="{63D36FE0-485D-4377-B60E-CBBE40611E3C}" dt="2023-12-04T14:05:23.877" v="2175" actId="47"/>
        <pc:sldMkLst>
          <pc:docMk/>
          <pc:sldMk cId="613393092" sldId="327"/>
        </pc:sldMkLst>
      </pc:sldChg>
      <pc:sldChg chg="add del">
        <pc:chgData name="Agis Georgiades" userId="6741d09a-9152-493d-adb6-2e05fc88d9da" providerId="ADAL" clId="{63D36FE0-485D-4377-B60E-CBBE40611E3C}" dt="2023-12-04T14:05:36.377" v="2180" actId="47"/>
        <pc:sldMkLst>
          <pc:docMk/>
          <pc:sldMk cId="686195787" sldId="328"/>
        </pc:sldMkLst>
      </pc:sldChg>
      <pc:sldChg chg="add del">
        <pc:chgData name="Agis Georgiades" userId="6741d09a-9152-493d-adb6-2e05fc88d9da" providerId="ADAL" clId="{63D36FE0-485D-4377-B60E-CBBE40611E3C}" dt="2023-12-04T14:05:37.969" v="2181" actId="47"/>
        <pc:sldMkLst>
          <pc:docMk/>
          <pc:sldMk cId="2276539349" sldId="329"/>
        </pc:sldMkLst>
      </pc:sldChg>
      <pc:sldChg chg="add del">
        <pc:chgData name="Agis Georgiades" userId="6741d09a-9152-493d-adb6-2e05fc88d9da" providerId="ADAL" clId="{63D36FE0-485D-4377-B60E-CBBE40611E3C}" dt="2023-12-04T14:05:39.079" v="2182" actId="47"/>
        <pc:sldMkLst>
          <pc:docMk/>
          <pc:sldMk cId="2544405013" sldId="330"/>
        </pc:sldMkLst>
      </pc:sldChg>
      <pc:sldChg chg="add del">
        <pc:chgData name="Agis Georgiades" userId="6741d09a-9152-493d-adb6-2e05fc88d9da" providerId="ADAL" clId="{63D36FE0-485D-4377-B60E-CBBE40611E3C}" dt="2023-12-04T14:05:40.132" v="2183" actId="47"/>
        <pc:sldMkLst>
          <pc:docMk/>
          <pc:sldMk cId="3366251330" sldId="331"/>
        </pc:sldMkLst>
      </pc:sldChg>
      <pc:sldChg chg="add del">
        <pc:chgData name="Agis Georgiades" userId="6741d09a-9152-493d-adb6-2e05fc88d9da" providerId="ADAL" clId="{63D36FE0-485D-4377-B60E-CBBE40611E3C}" dt="2023-12-04T14:05:42.098" v="2184" actId="47"/>
        <pc:sldMkLst>
          <pc:docMk/>
          <pc:sldMk cId="1521794011" sldId="332"/>
        </pc:sldMkLst>
      </pc:sldChg>
      <pc:sldChg chg="add del">
        <pc:chgData name="Agis Georgiades" userId="6741d09a-9152-493d-adb6-2e05fc88d9da" providerId="ADAL" clId="{63D36FE0-485D-4377-B60E-CBBE40611E3C}" dt="2023-12-04T14:05:45.162" v="2186" actId="47"/>
        <pc:sldMkLst>
          <pc:docMk/>
          <pc:sldMk cId="3114311398" sldId="333"/>
        </pc:sldMkLst>
      </pc:sldChg>
      <pc:sldChg chg="add del">
        <pc:chgData name="Agis Georgiades" userId="6741d09a-9152-493d-adb6-2e05fc88d9da" providerId="ADAL" clId="{63D36FE0-485D-4377-B60E-CBBE40611E3C}" dt="2023-12-04T14:05:46.201" v="2187" actId="47"/>
        <pc:sldMkLst>
          <pc:docMk/>
          <pc:sldMk cId="2544356935" sldId="334"/>
        </pc:sldMkLst>
      </pc:sldChg>
      <pc:sldChg chg="add del">
        <pc:chgData name="Agis Georgiades" userId="6741d09a-9152-493d-adb6-2e05fc88d9da" providerId="ADAL" clId="{63D36FE0-485D-4377-B60E-CBBE40611E3C}" dt="2023-12-04T14:05:47.774" v="2188" actId="47"/>
        <pc:sldMkLst>
          <pc:docMk/>
          <pc:sldMk cId="3308564733" sldId="335"/>
        </pc:sldMkLst>
      </pc:sldChg>
      <pc:sldChg chg="add del">
        <pc:chgData name="Agis Georgiades" userId="6741d09a-9152-493d-adb6-2e05fc88d9da" providerId="ADAL" clId="{63D36FE0-485D-4377-B60E-CBBE40611E3C}" dt="2023-12-04T14:05:49.393" v="2189" actId="47"/>
        <pc:sldMkLst>
          <pc:docMk/>
          <pc:sldMk cId="4247571509" sldId="336"/>
        </pc:sldMkLst>
      </pc:sldChg>
      <pc:sldChg chg="add del">
        <pc:chgData name="Agis Georgiades" userId="6741d09a-9152-493d-adb6-2e05fc88d9da" providerId="ADAL" clId="{63D36FE0-485D-4377-B60E-CBBE40611E3C}" dt="2023-12-04T14:06:09.747" v="2191" actId="47"/>
        <pc:sldMkLst>
          <pc:docMk/>
          <pc:sldMk cId="3220163805" sldId="337"/>
        </pc:sldMkLst>
      </pc:sldChg>
      <pc:sldChg chg="modSp add del mod">
        <pc:chgData name="Agis Georgiades" userId="6741d09a-9152-493d-adb6-2e05fc88d9da" providerId="ADAL" clId="{63D36FE0-485D-4377-B60E-CBBE40611E3C}" dt="2023-12-04T14:06:10.623" v="2192" actId="47"/>
        <pc:sldMkLst>
          <pc:docMk/>
          <pc:sldMk cId="4137037143" sldId="338"/>
        </pc:sldMkLst>
        <pc:spChg chg="mod">
          <ac:chgData name="Agis Georgiades" userId="6741d09a-9152-493d-adb6-2e05fc88d9da" providerId="ADAL" clId="{63D36FE0-485D-4377-B60E-CBBE40611E3C}" dt="2023-12-04T13:32:35.796" v="1371" actId="27636"/>
          <ac:spMkLst>
            <pc:docMk/>
            <pc:sldMk cId="4137037143" sldId="338"/>
            <ac:spMk id="3" creationId="{B8A326B8-406A-96AB-7E37-8B4F231C7E98}"/>
          </ac:spMkLst>
        </pc:spChg>
      </pc:sldChg>
      <pc:sldChg chg="add del">
        <pc:chgData name="Agis Georgiades" userId="6741d09a-9152-493d-adb6-2e05fc88d9da" providerId="ADAL" clId="{63D36FE0-485D-4377-B60E-CBBE40611E3C}" dt="2023-12-04T14:06:13.594" v="2193" actId="47"/>
        <pc:sldMkLst>
          <pc:docMk/>
          <pc:sldMk cId="1062330139" sldId="339"/>
        </pc:sldMkLst>
      </pc:sldChg>
      <pc:sldChg chg="modSp add del mod">
        <pc:chgData name="Agis Georgiades" userId="6741d09a-9152-493d-adb6-2e05fc88d9da" providerId="ADAL" clId="{63D36FE0-485D-4377-B60E-CBBE40611E3C}" dt="2023-12-04T14:06:16.394" v="2195" actId="47"/>
        <pc:sldMkLst>
          <pc:docMk/>
          <pc:sldMk cId="3878425033" sldId="340"/>
        </pc:sldMkLst>
        <pc:spChg chg="mod">
          <ac:chgData name="Agis Georgiades" userId="6741d09a-9152-493d-adb6-2e05fc88d9da" providerId="ADAL" clId="{63D36FE0-485D-4377-B60E-CBBE40611E3C}" dt="2023-12-04T13:32:35.828" v="1372" actId="27636"/>
          <ac:spMkLst>
            <pc:docMk/>
            <pc:sldMk cId="3878425033" sldId="340"/>
            <ac:spMk id="3" creationId="{03930FDE-EBA4-5E85-A4FD-C90035F1AC96}"/>
          </ac:spMkLst>
        </pc:spChg>
      </pc:sldChg>
      <pc:sldChg chg="modSp add del mod">
        <pc:chgData name="Agis Georgiades" userId="6741d09a-9152-493d-adb6-2e05fc88d9da" providerId="ADAL" clId="{63D36FE0-485D-4377-B60E-CBBE40611E3C}" dt="2023-12-04T14:06:17.434" v="2196" actId="47"/>
        <pc:sldMkLst>
          <pc:docMk/>
          <pc:sldMk cId="2230085967" sldId="341"/>
        </pc:sldMkLst>
        <pc:spChg chg="mod">
          <ac:chgData name="Agis Georgiades" userId="6741d09a-9152-493d-adb6-2e05fc88d9da" providerId="ADAL" clId="{63D36FE0-485D-4377-B60E-CBBE40611E3C}" dt="2023-12-04T13:32:35.859" v="1373" actId="27636"/>
          <ac:spMkLst>
            <pc:docMk/>
            <pc:sldMk cId="2230085967" sldId="341"/>
            <ac:spMk id="3" creationId="{DE90E35A-D50A-CFB4-9E80-A0205BC540BF}"/>
          </ac:spMkLst>
        </pc:spChg>
      </pc:sldChg>
      <pc:sldChg chg="modSp add del mod">
        <pc:chgData name="Agis Georgiades" userId="6741d09a-9152-493d-adb6-2e05fc88d9da" providerId="ADAL" clId="{63D36FE0-485D-4377-B60E-CBBE40611E3C}" dt="2023-12-04T14:06:18.470" v="2197" actId="47"/>
        <pc:sldMkLst>
          <pc:docMk/>
          <pc:sldMk cId="296160065" sldId="342"/>
        </pc:sldMkLst>
        <pc:spChg chg="mod">
          <ac:chgData name="Agis Georgiades" userId="6741d09a-9152-493d-adb6-2e05fc88d9da" providerId="ADAL" clId="{63D36FE0-485D-4377-B60E-CBBE40611E3C}" dt="2023-12-04T13:32:35.875" v="1374" actId="27636"/>
          <ac:spMkLst>
            <pc:docMk/>
            <pc:sldMk cId="296160065" sldId="342"/>
            <ac:spMk id="3" creationId="{B8A326B8-406A-96AB-7E37-8B4F231C7E98}"/>
          </ac:spMkLst>
        </pc:spChg>
      </pc:sldChg>
      <pc:sldChg chg="modSp add del mod">
        <pc:chgData name="Agis Georgiades" userId="6741d09a-9152-493d-adb6-2e05fc88d9da" providerId="ADAL" clId="{63D36FE0-485D-4377-B60E-CBBE40611E3C}" dt="2023-12-04T14:06:19.382" v="2198" actId="47"/>
        <pc:sldMkLst>
          <pc:docMk/>
          <pc:sldMk cId="1039231036" sldId="343"/>
        </pc:sldMkLst>
        <pc:spChg chg="mod">
          <ac:chgData name="Agis Georgiades" userId="6741d09a-9152-493d-adb6-2e05fc88d9da" providerId="ADAL" clId="{63D36FE0-485D-4377-B60E-CBBE40611E3C}" dt="2023-12-04T13:32:35.903" v="1376" actId="27636"/>
          <ac:spMkLst>
            <pc:docMk/>
            <pc:sldMk cId="1039231036" sldId="343"/>
            <ac:spMk id="2" creationId="{FA1960F4-C215-4208-C027-4DA983CA16CC}"/>
          </ac:spMkLst>
        </pc:spChg>
        <pc:spChg chg="mod">
          <ac:chgData name="Agis Georgiades" userId="6741d09a-9152-493d-adb6-2e05fc88d9da" providerId="ADAL" clId="{63D36FE0-485D-4377-B60E-CBBE40611E3C}" dt="2023-12-04T13:32:35.901" v="1375" actId="27636"/>
          <ac:spMkLst>
            <pc:docMk/>
            <pc:sldMk cId="1039231036" sldId="343"/>
            <ac:spMk id="3" creationId="{B8A326B8-406A-96AB-7E37-8B4F231C7E98}"/>
          </ac:spMkLst>
        </pc:spChg>
      </pc:sldChg>
      <pc:sldChg chg="modSp add del mod">
        <pc:chgData name="Agis Georgiades" userId="6741d09a-9152-493d-adb6-2e05fc88d9da" providerId="ADAL" clId="{63D36FE0-485D-4377-B60E-CBBE40611E3C}" dt="2023-12-04T14:06:22.572" v="2199" actId="47"/>
        <pc:sldMkLst>
          <pc:docMk/>
          <pc:sldMk cId="1747084678" sldId="344"/>
        </pc:sldMkLst>
        <pc:spChg chg="mod">
          <ac:chgData name="Agis Georgiades" userId="6741d09a-9152-493d-adb6-2e05fc88d9da" providerId="ADAL" clId="{63D36FE0-485D-4377-B60E-CBBE40611E3C}" dt="2023-12-04T13:32:36.066" v="1377" actId="27636"/>
          <ac:spMkLst>
            <pc:docMk/>
            <pc:sldMk cId="1747084678" sldId="344"/>
            <ac:spMk id="3" creationId="{B8A326B8-406A-96AB-7E37-8B4F231C7E98}"/>
          </ac:spMkLst>
        </pc:spChg>
      </pc:sldChg>
      <pc:sldChg chg="modSp add del mod">
        <pc:chgData name="Agis Georgiades" userId="6741d09a-9152-493d-adb6-2e05fc88d9da" providerId="ADAL" clId="{63D36FE0-485D-4377-B60E-CBBE40611E3C}" dt="2023-12-04T14:06:23.815" v="2200" actId="47"/>
        <pc:sldMkLst>
          <pc:docMk/>
          <pc:sldMk cId="2674660346" sldId="345"/>
        </pc:sldMkLst>
        <pc:spChg chg="mod">
          <ac:chgData name="Agis Georgiades" userId="6741d09a-9152-493d-adb6-2e05fc88d9da" providerId="ADAL" clId="{63D36FE0-485D-4377-B60E-CBBE40611E3C}" dt="2023-12-04T13:32:36.098" v="1378" actId="27636"/>
          <ac:spMkLst>
            <pc:docMk/>
            <pc:sldMk cId="2674660346" sldId="345"/>
            <ac:spMk id="3" creationId="{D4F8DC68-D0AC-9646-BF9C-77973E7065CB}"/>
          </ac:spMkLst>
        </pc:spChg>
      </pc:sldChg>
      <pc:sldChg chg="add del">
        <pc:chgData name="Agis Georgiades" userId="6741d09a-9152-493d-adb6-2e05fc88d9da" providerId="ADAL" clId="{63D36FE0-485D-4377-B60E-CBBE40611E3C}" dt="2023-12-04T14:06:25.245" v="2201" actId="47"/>
        <pc:sldMkLst>
          <pc:docMk/>
          <pc:sldMk cId="1549440790" sldId="346"/>
        </pc:sldMkLst>
      </pc:sldChg>
      <pc:sldChg chg="modSp add del mod ord">
        <pc:chgData name="Agis Georgiades" userId="6741d09a-9152-493d-adb6-2e05fc88d9da" providerId="ADAL" clId="{63D36FE0-485D-4377-B60E-CBBE40611E3C}" dt="2023-12-04T13:57:47.174" v="2004" actId="47"/>
        <pc:sldMkLst>
          <pc:docMk/>
          <pc:sldMk cId="129200328" sldId="347"/>
        </pc:sldMkLst>
        <pc:spChg chg="mod">
          <ac:chgData name="Agis Georgiades" userId="6741d09a-9152-493d-adb6-2e05fc88d9da" providerId="ADAL" clId="{63D36FE0-485D-4377-B60E-CBBE40611E3C}" dt="2023-12-04T13:42:44.727" v="1694" actId="20577"/>
          <ac:spMkLst>
            <pc:docMk/>
            <pc:sldMk cId="129200328" sldId="347"/>
            <ac:spMk id="2" creationId="{CFE75451-6A4B-484B-9ED1-353CCE25B0F4}"/>
          </ac:spMkLst>
        </pc:spChg>
      </pc:sldChg>
      <pc:sldChg chg="modSp add del mod">
        <pc:chgData name="Agis Georgiades" userId="6741d09a-9152-493d-adb6-2e05fc88d9da" providerId="ADAL" clId="{63D36FE0-485D-4377-B60E-CBBE40611E3C}" dt="2023-12-04T13:41:12.285" v="1598" actId="47"/>
        <pc:sldMkLst>
          <pc:docMk/>
          <pc:sldMk cId="900499858" sldId="347"/>
        </pc:sldMkLst>
        <pc:spChg chg="mod">
          <ac:chgData name="Agis Georgiades" userId="6741d09a-9152-493d-adb6-2e05fc88d9da" providerId="ADAL" clId="{63D36FE0-485D-4377-B60E-CBBE40611E3C}" dt="2023-12-04T13:32:57.135" v="1380" actId="27636"/>
          <ac:spMkLst>
            <pc:docMk/>
            <pc:sldMk cId="900499858" sldId="347"/>
            <ac:spMk id="3" creationId="{17D23143-27A8-014C-8E6F-6FD6CC2F52FA}"/>
          </ac:spMkLst>
        </pc:spChg>
      </pc:sldChg>
      <pc:sldChg chg="add del">
        <pc:chgData name="Agis Georgiades" userId="6741d09a-9152-493d-adb6-2e05fc88d9da" providerId="ADAL" clId="{63D36FE0-485D-4377-B60E-CBBE40611E3C}" dt="2023-12-04T13:41:13.070" v="1599" actId="47"/>
        <pc:sldMkLst>
          <pc:docMk/>
          <pc:sldMk cId="623717705" sldId="348"/>
        </pc:sldMkLst>
      </pc:sldChg>
      <pc:sldChg chg="modSp new mod ord">
        <pc:chgData name="Agis Georgiades" userId="6741d09a-9152-493d-adb6-2e05fc88d9da" providerId="ADAL" clId="{63D36FE0-485D-4377-B60E-CBBE40611E3C}" dt="2023-12-05T10:34:08.973" v="10208"/>
        <pc:sldMkLst>
          <pc:docMk/>
          <pc:sldMk cId="4284935362" sldId="348"/>
        </pc:sldMkLst>
        <pc:spChg chg="mod">
          <ac:chgData name="Agis Georgiades" userId="6741d09a-9152-493d-adb6-2e05fc88d9da" providerId="ADAL" clId="{63D36FE0-485D-4377-B60E-CBBE40611E3C}" dt="2023-12-04T16:26:15.248" v="7268" actId="113"/>
          <ac:spMkLst>
            <pc:docMk/>
            <pc:sldMk cId="4284935362" sldId="348"/>
            <ac:spMk id="2" creationId="{1756B8D4-F060-5C76-D06A-F29DD12A0FDB}"/>
          </ac:spMkLst>
        </pc:spChg>
        <pc:spChg chg="mod">
          <ac:chgData name="Agis Georgiades" userId="6741d09a-9152-493d-adb6-2e05fc88d9da" providerId="ADAL" clId="{63D36FE0-485D-4377-B60E-CBBE40611E3C}" dt="2023-12-05T09:16:04.633" v="7918" actId="14100"/>
          <ac:spMkLst>
            <pc:docMk/>
            <pc:sldMk cId="4284935362" sldId="348"/>
            <ac:spMk id="3" creationId="{58AA1B63-85C9-8BCF-EE25-46BED7F6D404}"/>
          </ac:spMkLst>
        </pc:spChg>
        <pc:spChg chg="mod">
          <ac:chgData name="Agis Georgiades" userId="6741d09a-9152-493d-adb6-2e05fc88d9da" providerId="ADAL" clId="{63D36FE0-485D-4377-B60E-CBBE40611E3C}" dt="2023-12-04T16:40:01.561" v="7549" actId="20577"/>
          <ac:spMkLst>
            <pc:docMk/>
            <pc:sldMk cId="4284935362" sldId="348"/>
            <ac:spMk id="5" creationId="{8B792873-44A6-9673-EDE0-38F13CD717CB}"/>
          </ac:spMkLst>
        </pc:spChg>
      </pc:sldChg>
      <pc:sldChg chg="modSp new mod ord">
        <pc:chgData name="Agis Georgiades" userId="6741d09a-9152-493d-adb6-2e05fc88d9da" providerId="ADAL" clId="{63D36FE0-485D-4377-B60E-CBBE40611E3C}" dt="2023-12-05T10:33:37.215" v="10206" actId="20577"/>
        <pc:sldMkLst>
          <pc:docMk/>
          <pc:sldMk cId="484009856" sldId="349"/>
        </pc:sldMkLst>
        <pc:spChg chg="mod">
          <ac:chgData name="Agis Georgiades" userId="6741d09a-9152-493d-adb6-2e05fc88d9da" providerId="ADAL" clId="{63D36FE0-485D-4377-B60E-CBBE40611E3C}" dt="2023-12-05T09:13:17.332" v="7886" actId="14100"/>
          <ac:spMkLst>
            <pc:docMk/>
            <pc:sldMk cId="484009856" sldId="349"/>
            <ac:spMk id="2" creationId="{16B95BC9-176E-CA59-1944-87104F2C7CC5}"/>
          </ac:spMkLst>
        </pc:spChg>
        <pc:spChg chg="mod">
          <ac:chgData name="Agis Georgiades" userId="6741d09a-9152-493d-adb6-2e05fc88d9da" providerId="ADAL" clId="{63D36FE0-485D-4377-B60E-CBBE40611E3C}" dt="2023-12-05T10:33:37.215" v="10206" actId="20577"/>
          <ac:spMkLst>
            <pc:docMk/>
            <pc:sldMk cId="484009856" sldId="349"/>
            <ac:spMk id="3" creationId="{6750C4D5-4513-0EA3-65A6-F11D81C848A3}"/>
          </ac:spMkLst>
        </pc:spChg>
        <pc:spChg chg="mod">
          <ac:chgData name="Agis Georgiades" userId="6741d09a-9152-493d-adb6-2e05fc88d9da" providerId="ADAL" clId="{63D36FE0-485D-4377-B60E-CBBE40611E3C}" dt="2023-12-04T16:40:06.329" v="7557" actId="20577"/>
          <ac:spMkLst>
            <pc:docMk/>
            <pc:sldMk cId="484009856" sldId="349"/>
            <ac:spMk id="5" creationId="{721B5F2F-2870-B2C7-F632-373520025B8B}"/>
          </ac:spMkLst>
        </pc:spChg>
      </pc:sldChg>
      <pc:sldChg chg="add del">
        <pc:chgData name="Agis Georgiades" userId="6741d09a-9152-493d-adb6-2e05fc88d9da" providerId="ADAL" clId="{63D36FE0-485D-4377-B60E-CBBE40611E3C}" dt="2023-12-04T13:41:15.483" v="1600" actId="47"/>
        <pc:sldMkLst>
          <pc:docMk/>
          <pc:sldMk cId="3720086611" sldId="349"/>
        </pc:sldMkLst>
      </pc:sldChg>
      <pc:sldChg chg="modSp new mod ord">
        <pc:chgData name="Agis Georgiades" userId="6741d09a-9152-493d-adb6-2e05fc88d9da" providerId="ADAL" clId="{63D36FE0-485D-4377-B60E-CBBE40611E3C}" dt="2023-12-05T09:16:46.360" v="7938" actId="20577"/>
        <pc:sldMkLst>
          <pc:docMk/>
          <pc:sldMk cId="1721481206" sldId="350"/>
        </pc:sldMkLst>
        <pc:spChg chg="mod">
          <ac:chgData name="Agis Georgiades" userId="6741d09a-9152-493d-adb6-2e05fc88d9da" providerId="ADAL" clId="{63D36FE0-485D-4377-B60E-CBBE40611E3C}" dt="2023-12-05T09:16:42.231" v="7930" actId="20577"/>
          <ac:spMkLst>
            <pc:docMk/>
            <pc:sldMk cId="1721481206" sldId="350"/>
            <ac:spMk id="2" creationId="{2CE8E4FC-E976-7C35-2A98-B600ABA93798}"/>
          </ac:spMkLst>
        </pc:spChg>
        <pc:spChg chg="mod">
          <ac:chgData name="Agis Georgiades" userId="6741d09a-9152-493d-adb6-2e05fc88d9da" providerId="ADAL" clId="{63D36FE0-485D-4377-B60E-CBBE40611E3C}" dt="2023-12-05T09:16:46.360" v="7938" actId="20577"/>
          <ac:spMkLst>
            <pc:docMk/>
            <pc:sldMk cId="1721481206" sldId="350"/>
            <ac:spMk id="3" creationId="{B3F7A49B-F26D-B58D-F5FC-B64765258775}"/>
          </ac:spMkLst>
        </pc:spChg>
        <pc:spChg chg="mod">
          <ac:chgData name="Agis Georgiades" userId="6741d09a-9152-493d-adb6-2e05fc88d9da" providerId="ADAL" clId="{63D36FE0-485D-4377-B60E-CBBE40611E3C}" dt="2023-12-04T16:40:14.634" v="7571" actId="20577"/>
          <ac:spMkLst>
            <pc:docMk/>
            <pc:sldMk cId="1721481206" sldId="350"/>
            <ac:spMk id="5" creationId="{546FF7A7-2D50-533D-A1E1-39F9991CB724}"/>
          </ac:spMkLst>
        </pc:spChg>
      </pc:sldChg>
      <pc:sldChg chg="add del">
        <pc:chgData name="Agis Georgiades" userId="6741d09a-9152-493d-adb6-2e05fc88d9da" providerId="ADAL" clId="{63D36FE0-485D-4377-B60E-CBBE40611E3C}" dt="2023-12-04T13:41:16.368" v="1601" actId="47"/>
        <pc:sldMkLst>
          <pc:docMk/>
          <pc:sldMk cId="4115876413" sldId="350"/>
        </pc:sldMkLst>
      </pc:sldChg>
      <pc:sldChg chg="modSp new mod">
        <pc:chgData name="Agis Georgiades" userId="6741d09a-9152-493d-adb6-2e05fc88d9da" providerId="ADAL" clId="{63D36FE0-485D-4377-B60E-CBBE40611E3C}" dt="2023-12-05T09:17:58.809" v="8000" actId="114"/>
        <pc:sldMkLst>
          <pc:docMk/>
          <pc:sldMk cId="1914624621" sldId="351"/>
        </pc:sldMkLst>
        <pc:spChg chg="mod">
          <ac:chgData name="Agis Georgiades" userId="6741d09a-9152-493d-adb6-2e05fc88d9da" providerId="ADAL" clId="{63D36FE0-485D-4377-B60E-CBBE40611E3C}" dt="2023-12-05T09:17:22.495" v="7973" actId="20577"/>
          <ac:spMkLst>
            <pc:docMk/>
            <pc:sldMk cId="1914624621" sldId="351"/>
            <ac:spMk id="2" creationId="{3584FB01-65D1-B983-F25B-24F7CB200A32}"/>
          </ac:spMkLst>
        </pc:spChg>
        <pc:spChg chg="mod">
          <ac:chgData name="Agis Georgiades" userId="6741d09a-9152-493d-adb6-2e05fc88d9da" providerId="ADAL" clId="{63D36FE0-485D-4377-B60E-CBBE40611E3C}" dt="2023-12-05T09:17:58.809" v="8000" actId="114"/>
          <ac:spMkLst>
            <pc:docMk/>
            <pc:sldMk cId="1914624621" sldId="351"/>
            <ac:spMk id="3" creationId="{84058A26-4AB4-813D-B0D9-F18CD7DFAB5C}"/>
          </ac:spMkLst>
        </pc:spChg>
        <pc:spChg chg="mod">
          <ac:chgData name="Agis Georgiades" userId="6741d09a-9152-493d-adb6-2e05fc88d9da" providerId="ADAL" clId="{63D36FE0-485D-4377-B60E-CBBE40611E3C}" dt="2023-12-04T14:00:17.389" v="2023" actId="20577"/>
          <ac:spMkLst>
            <pc:docMk/>
            <pc:sldMk cId="1914624621" sldId="351"/>
            <ac:spMk id="4" creationId="{85B9281A-DB77-8858-2756-06E6DDCBDD56}"/>
          </ac:spMkLst>
        </pc:spChg>
        <pc:spChg chg="mod">
          <ac:chgData name="Agis Georgiades" userId="6741d09a-9152-493d-adb6-2e05fc88d9da" providerId="ADAL" clId="{63D36FE0-485D-4377-B60E-CBBE40611E3C}" dt="2023-12-04T14:00:25.338" v="2033" actId="20577"/>
          <ac:spMkLst>
            <pc:docMk/>
            <pc:sldMk cId="1914624621" sldId="351"/>
            <ac:spMk id="5" creationId="{8DA3D80F-2EAB-E567-2A6E-62C5BFC4BFE0}"/>
          </ac:spMkLst>
        </pc:spChg>
      </pc:sldChg>
      <pc:sldChg chg="modSp add del mod">
        <pc:chgData name="Agis Georgiades" userId="6741d09a-9152-493d-adb6-2e05fc88d9da" providerId="ADAL" clId="{63D36FE0-485D-4377-B60E-CBBE40611E3C}" dt="2023-12-04T13:41:17.501" v="1602" actId="47"/>
        <pc:sldMkLst>
          <pc:docMk/>
          <pc:sldMk cId="3561586283" sldId="351"/>
        </pc:sldMkLst>
        <pc:spChg chg="mod">
          <ac:chgData name="Agis Georgiades" userId="6741d09a-9152-493d-adb6-2e05fc88d9da" providerId="ADAL" clId="{63D36FE0-485D-4377-B60E-CBBE40611E3C}" dt="2023-12-04T13:32:57.245" v="1381" actId="27636"/>
          <ac:spMkLst>
            <pc:docMk/>
            <pc:sldMk cId="3561586283" sldId="351"/>
            <ac:spMk id="3" creationId="{D74D3A42-E44B-F306-CD68-E231B7504DD4}"/>
          </ac:spMkLst>
        </pc:spChg>
      </pc:sldChg>
      <pc:sldChg chg="modSp new mod">
        <pc:chgData name="Agis Georgiades" userId="6741d09a-9152-493d-adb6-2e05fc88d9da" providerId="ADAL" clId="{63D36FE0-485D-4377-B60E-CBBE40611E3C}" dt="2023-12-05T10:34:58.100" v="10209" actId="20577"/>
        <pc:sldMkLst>
          <pc:docMk/>
          <pc:sldMk cId="16122820" sldId="352"/>
        </pc:sldMkLst>
        <pc:spChg chg="mod">
          <ac:chgData name="Agis Georgiades" userId="6741d09a-9152-493d-adb6-2e05fc88d9da" providerId="ADAL" clId="{63D36FE0-485D-4377-B60E-CBBE40611E3C}" dt="2023-12-04T16:26:41.592" v="7269" actId="14100"/>
          <ac:spMkLst>
            <pc:docMk/>
            <pc:sldMk cId="16122820" sldId="352"/>
            <ac:spMk id="2" creationId="{9FC34894-9FA9-3D7A-78FB-8CF355EEE69C}"/>
          </ac:spMkLst>
        </pc:spChg>
        <pc:spChg chg="mod">
          <ac:chgData name="Agis Georgiades" userId="6741d09a-9152-493d-adb6-2e05fc88d9da" providerId="ADAL" clId="{63D36FE0-485D-4377-B60E-CBBE40611E3C}" dt="2023-12-05T10:34:58.100" v="10209" actId="20577"/>
          <ac:spMkLst>
            <pc:docMk/>
            <pc:sldMk cId="16122820" sldId="352"/>
            <ac:spMk id="3" creationId="{A623AB7A-9A22-EF9D-9626-50FEFDFD8EB5}"/>
          </ac:spMkLst>
        </pc:spChg>
        <pc:spChg chg="mod">
          <ac:chgData name="Agis Georgiades" userId="6741d09a-9152-493d-adb6-2e05fc88d9da" providerId="ADAL" clId="{63D36FE0-485D-4377-B60E-CBBE40611E3C}" dt="2023-12-04T14:02:43.420" v="2063" actId="20577"/>
          <ac:spMkLst>
            <pc:docMk/>
            <pc:sldMk cId="16122820" sldId="352"/>
            <ac:spMk id="4" creationId="{0F8B9ED6-7799-ABE5-CE04-5B2FDF703800}"/>
          </ac:spMkLst>
        </pc:spChg>
        <pc:spChg chg="mod">
          <ac:chgData name="Agis Georgiades" userId="6741d09a-9152-493d-adb6-2e05fc88d9da" providerId="ADAL" clId="{63D36FE0-485D-4377-B60E-CBBE40611E3C}" dt="2023-12-04T14:02:50.135" v="2071" actId="20577"/>
          <ac:spMkLst>
            <pc:docMk/>
            <pc:sldMk cId="16122820" sldId="352"/>
            <ac:spMk id="5" creationId="{726FEDA6-D4FD-E2C1-CF11-278927D49876}"/>
          </ac:spMkLst>
        </pc:spChg>
      </pc:sldChg>
      <pc:sldChg chg="modSp add del mod">
        <pc:chgData name="Agis Georgiades" userId="6741d09a-9152-493d-adb6-2e05fc88d9da" providerId="ADAL" clId="{63D36FE0-485D-4377-B60E-CBBE40611E3C}" dt="2023-12-04T13:41:18.285" v="1603" actId="47"/>
        <pc:sldMkLst>
          <pc:docMk/>
          <pc:sldMk cId="423809285" sldId="352"/>
        </pc:sldMkLst>
        <pc:spChg chg="mod">
          <ac:chgData name="Agis Georgiades" userId="6741d09a-9152-493d-adb6-2e05fc88d9da" providerId="ADAL" clId="{63D36FE0-485D-4377-B60E-CBBE40611E3C}" dt="2023-12-04T13:32:57.340" v="1382" actId="27636"/>
          <ac:spMkLst>
            <pc:docMk/>
            <pc:sldMk cId="423809285" sldId="352"/>
            <ac:spMk id="3" creationId="{D74D3A42-E44B-F306-CD68-E231B7504DD4}"/>
          </ac:spMkLst>
        </pc:spChg>
      </pc:sldChg>
      <pc:sldChg chg="add del">
        <pc:chgData name="Agis Georgiades" userId="6741d09a-9152-493d-adb6-2e05fc88d9da" providerId="ADAL" clId="{63D36FE0-485D-4377-B60E-CBBE40611E3C}" dt="2023-12-04T13:41:19.150" v="1604" actId="47"/>
        <pc:sldMkLst>
          <pc:docMk/>
          <pc:sldMk cId="1157347660" sldId="353"/>
        </pc:sldMkLst>
      </pc:sldChg>
      <pc:sldChg chg="modSp new del mod">
        <pc:chgData name="Agis Georgiades" userId="6741d09a-9152-493d-adb6-2e05fc88d9da" providerId="ADAL" clId="{63D36FE0-485D-4377-B60E-CBBE40611E3C}" dt="2023-12-04T16:27:14.313" v="7287" actId="47"/>
        <pc:sldMkLst>
          <pc:docMk/>
          <pc:sldMk cId="1529027705" sldId="353"/>
        </pc:sldMkLst>
        <pc:spChg chg="mod">
          <ac:chgData name="Agis Georgiades" userId="6741d09a-9152-493d-adb6-2e05fc88d9da" providerId="ADAL" clId="{63D36FE0-485D-4377-B60E-CBBE40611E3C}" dt="2023-12-04T14:13:10.090" v="2472" actId="207"/>
          <ac:spMkLst>
            <pc:docMk/>
            <pc:sldMk cId="1529027705" sldId="353"/>
            <ac:spMk id="2" creationId="{83A262F4-5A02-9ADE-B1CE-69944E4EA55E}"/>
          </ac:spMkLst>
        </pc:spChg>
        <pc:spChg chg="mod">
          <ac:chgData name="Agis Georgiades" userId="6741d09a-9152-493d-adb6-2e05fc88d9da" providerId="ADAL" clId="{63D36FE0-485D-4377-B60E-CBBE40611E3C}" dt="2023-12-04T14:02:03.355" v="2057" actId="113"/>
          <ac:spMkLst>
            <pc:docMk/>
            <pc:sldMk cId="1529027705" sldId="353"/>
            <ac:spMk id="3" creationId="{C7A2D1CB-A3AA-89A9-B975-AE0C635C0C9D}"/>
          </ac:spMkLst>
        </pc:spChg>
        <pc:spChg chg="mod">
          <ac:chgData name="Agis Georgiades" userId="6741d09a-9152-493d-adb6-2e05fc88d9da" providerId="ADAL" clId="{63D36FE0-485D-4377-B60E-CBBE40611E3C}" dt="2023-12-04T14:02:58.423" v="2075" actId="20577"/>
          <ac:spMkLst>
            <pc:docMk/>
            <pc:sldMk cId="1529027705" sldId="353"/>
            <ac:spMk id="4" creationId="{DE294016-E09D-1B01-6065-C1A14703BB37}"/>
          </ac:spMkLst>
        </pc:spChg>
        <pc:spChg chg="mod">
          <ac:chgData name="Agis Georgiades" userId="6741d09a-9152-493d-adb6-2e05fc88d9da" providerId="ADAL" clId="{63D36FE0-485D-4377-B60E-CBBE40611E3C}" dt="2023-12-04T14:03:01.129" v="2076"/>
          <ac:spMkLst>
            <pc:docMk/>
            <pc:sldMk cId="1529027705" sldId="353"/>
            <ac:spMk id="5" creationId="{8A4E4A7D-C62C-65B5-1BD5-E746E50EE3CB}"/>
          </ac:spMkLst>
        </pc:spChg>
      </pc:sldChg>
      <pc:sldChg chg="modSp new mod ord">
        <pc:chgData name="Agis Georgiades" userId="6741d09a-9152-493d-adb6-2e05fc88d9da" providerId="ADAL" clId="{63D36FE0-485D-4377-B60E-CBBE40611E3C}" dt="2023-12-04T16:35:40.705" v="7493" actId="14100"/>
        <pc:sldMkLst>
          <pc:docMk/>
          <pc:sldMk cId="1686446660" sldId="354"/>
        </pc:sldMkLst>
        <pc:spChg chg="mod">
          <ac:chgData name="Agis Georgiades" userId="6741d09a-9152-493d-adb6-2e05fc88d9da" providerId="ADAL" clId="{63D36FE0-485D-4377-B60E-CBBE40611E3C}" dt="2023-12-04T16:35:40.705" v="7493" actId="14100"/>
          <ac:spMkLst>
            <pc:docMk/>
            <pc:sldMk cId="1686446660" sldId="354"/>
            <ac:spMk id="2" creationId="{83B09966-ADB2-C489-5FCA-105F45956BF8}"/>
          </ac:spMkLst>
        </pc:spChg>
        <pc:spChg chg="mod">
          <ac:chgData name="Agis Georgiades" userId="6741d09a-9152-493d-adb6-2e05fc88d9da" providerId="ADAL" clId="{63D36FE0-485D-4377-B60E-CBBE40611E3C}" dt="2023-12-04T13:54:16.870" v="1916" actId="255"/>
          <ac:spMkLst>
            <pc:docMk/>
            <pc:sldMk cId="1686446660" sldId="354"/>
            <ac:spMk id="3" creationId="{6C71053D-8DBF-7998-1307-437AE0170924}"/>
          </ac:spMkLst>
        </pc:spChg>
        <pc:spChg chg="mod">
          <ac:chgData name="Agis Georgiades" userId="6741d09a-9152-493d-adb6-2e05fc88d9da" providerId="ADAL" clId="{63D36FE0-485D-4377-B60E-CBBE40611E3C}" dt="2023-12-04T13:55:02.847" v="1928" actId="20577"/>
          <ac:spMkLst>
            <pc:docMk/>
            <pc:sldMk cId="1686446660" sldId="354"/>
            <ac:spMk id="4" creationId="{1E4CA6B3-D012-C48B-631D-5E2F515CF317}"/>
          </ac:spMkLst>
        </pc:spChg>
        <pc:spChg chg="mod">
          <ac:chgData name="Agis Georgiades" userId="6741d09a-9152-493d-adb6-2e05fc88d9da" providerId="ADAL" clId="{63D36FE0-485D-4377-B60E-CBBE40611E3C}" dt="2023-12-04T13:55:12.770" v="1943" actId="20577"/>
          <ac:spMkLst>
            <pc:docMk/>
            <pc:sldMk cId="1686446660" sldId="354"/>
            <ac:spMk id="5" creationId="{4BE15FC8-4E0F-137D-81F3-7FDFA90BAB74}"/>
          </ac:spMkLst>
        </pc:spChg>
      </pc:sldChg>
      <pc:sldChg chg="modSp add del mod">
        <pc:chgData name="Agis Georgiades" userId="6741d09a-9152-493d-adb6-2e05fc88d9da" providerId="ADAL" clId="{63D36FE0-485D-4377-B60E-CBBE40611E3C}" dt="2023-12-04T13:41:20.139" v="1605" actId="47"/>
        <pc:sldMkLst>
          <pc:docMk/>
          <pc:sldMk cId="2864731567" sldId="354"/>
        </pc:sldMkLst>
        <pc:spChg chg="mod">
          <ac:chgData name="Agis Georgiades" userId="6741d09a-9152-493d-adb6-2e05fc88d9da" providerId="ADAL" clId="{63D36FE0-485D-4377-B60E-CBBE40611E3C}" dt="2023-12-04T13:32:57.466" v="1383" actId="27636"/>
          <ac:spMkLst>
            <pc:docMk/>
            <pc:sldMk cId="2864731567" sldId="354"/>
            <ac:spMk id="3" creationId="{E902A487-CB27-F6A3-868E-46AA9E65ECDF}"/>
          </ac:spMkLst>
        </pc:spChg>
      </pc:sldChg>
      <pc:sldChg chg="modSp new mod">
        <pc:chgData name="Agis Georgiades" userId="6741d09a-9152-493d-adb6-2e05fc88d9da" providerId="ADAL" clId="{63D36FE0-485D-4377-B60E-CBBE40611E3C}" dt="2023-12-05T09:10:17.020" v="7863" actId="20577"/>
        <pc:sldMkLst>
          <pc:docMk/>
          <pc:sldMk cId="3334274737" sldId="355"/>
        </pc:sldMkLst>
        <pc:spChg chg="mod">
          <ac:chgData name="Agis Georgiades" userId="6741d09a-9152-493d-adb6-2e05fc88d9da" providerId="ADAL" clId="{63D36FE0-485D-4377-B60E-CBBE40611E3C}" dt="2023-12-05T08:42:40.188" v="7654" actId="14100"/>
          <ac:spMkLst>
            <pc:docMk/>
            <pc:sldMk cId="3334274737" sldId="355"/>
            <ac:spMk id="2" creationId="{F0551B22-C440-17DF-CFC3-413E7388798D}"/>
          </ac:spMkLst>
        </pc:spChg>
        <pc:spChg chg="mod">
          <ac:chgData name="Agis Georgiades" userId="6741d09a-9152-493d-adb6-2e05fc88d9da" providerId="ADAL" clId="{63D36FE0-485D-4377-B60E-CBBE40611E3C}" dt="2023-12-05T09:10:17.020" v="7863" actId="20577"/>
          <ac:spMkLst>
            <pc:docMk/>
            <pc:sldMk cId="3334274737" sldId="355"/>
            <ac:spMk id="3" creationId="{E4D16164-8222-EF85-A330-B2D498B76DB8}"/>
          </ac:spMkLst>
        </pc:spChg>
        <pc:spChg chg="mod">
          <ac:chgData name="Agis Georgiades" userId="6741d09a-9152-493d-adb6-2e05fc88d9da" providerId="ADAL" clId="{63D36FE0-485D-4377-B60E-CBBE40611E3C}" dt="2023-12-04T13:55:23.466" v="1949" actId="20577"/>
          <ac:spMkLst>
            <pc:docMk/>
            <pc:sldMk cId="3334274737" sldId="355"/>
            <ac:spMk id="4" creationId="{D7DEB410-EC2F-B317-E8E6-31257AB41CB2}"/>
          </ac:spMkLst>
        </pc:spChg>
        <pc:spChg chg="mod">
          <ac:chgData name="Agis Georgiades" userId="6741d09a-9152-493d-adb6-2e05fc88d9da" providerId="ADAL" clId="{63D36FE0-485D-4377-B60E-CBBE40611E3C}" dt="2023-12-04T13:55:43.892" v="1961"/>
          <ac:spMkLst>
            <pc:docMk/>
            <pc:sldMk cId="3334274737" sldId="355"/>
            <ac:spMk id="5" creationId="{7F046B5E-D04D-C083-CCE8-3140D7576ED7}"/>
          </ac:spMkLst>
        </pc:spChg>
      </pc:sldChg>
      <pc:sldChg chg="add del">
        <pc:chgData name="Agis Georgiades" userId="6741d09a-9152-493d-adb6-2e05fc88d9da" providerId="ADAL" clId="{63D36FE0-485D-4377-B60E-CBBE40611E3C}" dt="2023-12-04T13:41:21.020" v="1606" actId="47"/>
        <pc:sldMkLst>
          <pc:docMk/>
          <pc:sldMk cId="4165872367" sldId="355"/>
        </pc:sldMkLst>
      </pc:sldChg>
      <pc:sldChg chg="add del">
        <pc:chgData name="Agis Georgiades" userId="6741d09a-9152-493d-adb6-2e05fc88d9da" providerId="ADAL" clId="{63D36FE0-485D-4377-B60E-CBBE40611E3C}" dt="2023-12-04T13:41:21.758" v="1607" actId="47"/>
        <pc:sldMkLst>
          <pc:docMk/>
          <pc:sldMk cId="1792632879" sldId="356"/>
        </pc:sldMkLst>
      </pc:sldChg>
      <pc:sldChg chg="modSp new del mod">
        <pc:chgData name="Agis Georgiades" userId="6741d09a-9152-493d-adb6-2e05fc88d9da" providerId="ADAL" clId="{63D36FE0-485D-4377-B60E-CBBE40611E3C}" dt="2023-12-05T09:11:55.484" v="7875" actId="47"/>
        <pc:sldMkLst>
          <pc:docMk/>
          <pc:sldMk cId="3387316751" sldId="356"/>
        </pc:sldMkLst>
        <pc:spChg chg="mod">
          <ac:chgData name="Agis Georgiades" userId="6741d09a-9152-493d-adb6-2e05fc88d9da" providerId="ADAL" clId="{63D36FE0-485D-4377-B60E-CBBE40611E3C}" dt="2023-12-04T14:11:33.269" v="2400" actId="207"/>
          <ac:spMkLst>
            <pc:docMk/>
            <pc:sldMk cId="3387316751" sldId="356"/>
            <ac:spMk id="2" creationId="{A322E21A-0DBC-F6C5-5311-94B610B0DD27}"/>
          </ac:spMkLst>
        </pc:spChg>
        <pc:spChg chg="mod">
          <ac:chgData name="Agis Georgiades" userId="6741d09a-9152-493d-adb6-2e05fc88d9da" providerId="ADAL" clId="{63D36FE0-485D-4377-B60E-CBBE40611E3C}" dt="2023-12-05T09:11:10.888" v="7868" actId="20577"/>
          <ac:spMkLst>
            <pc:docMk/>
            <pc:sldMk cId="3387316751" sldId="356"/>
            <ac:spMk id="3" creationId="{1DF50C5E-1B20-2F49-4C9A-52E4BE6B8BE5}"/>
          </ac:spMkLst>
        </pc:spChg>
        <pc:spChg chg="mod">
          <ac:chgData name="Agis Georgiades" userId="6741d09a-9152-493d-adb6-2e05fc88d9da" providerId="ADAL" clId="{63D36FE0-485D-4377-B60E-CBBE40611E3C}" dt="2023-12-04T13:55:27.660" v="1953" actId="20577"/>
          <ac:spMkLst>
            <pc:docMk/>
            <pc:sldMk cId="3387316751" sldId="356"/>
            <ac:spMk id="4" creationId="{22493A63-C6B8-7430-4353-979906265C56}"/>
          </ac:spMkLst>
        </pc:spChg>
        <pc:spChg chg="mod">
          <ac:chgData name="Agis Georgiades" userId="6741d09a-9152-493d-adb6-2e05fc88d9da" providerId="ADAL" clId="{63D36FE0-485D-4377-B60E-CBBE40611E3C}" dt="2023-12-04T13:55:41.021" v="1960"/>
          <ac:spMkLst>
            <pc:docMk/>
            <pc:sldMk cId="3387316751" sldId="356"/>
            <ac:spMk id="5" creationId="{A55DA5C0-D520-93DF-F6B1-97C66FFDF19B}"/>
          </ac:spMkLst>
        </pc:spChg>
      </pc:sldChg>
      <pc:sldChg chg="add del">
        <pc:chgData name="Agis Georgiades" userId="6741d09a-9152-493d-adb6-2e05fc88d9da" providerId="ADAL" clId="{63D36FE0-485D-4377-B60E-CBBE40611E3C}" dt="2023-12-04T13:41:22.560" v="1608" actId="47"/>
        <pc:sldMkLst>
          <pc:docMk/>
          <pc:sldMk cId="3488761508" sldId="357"/>
        </pc:sldMkLst>
      </pc:sldChg>
      <pc:sldChg chg="modSp new mod ord">
        <pc:chgData name="Agis Georgiades" userId="6741d09a-9152-493d-adb6-2e05fc88d9da" providerId="ADAL" clId="{63D36FE0-485D-4377-B60E-CBBE40611E3C}" dt="2023-12-05T10:33:03.078" v="10201" actId="14100"/>
        <pc:sldMkLst>
          <pc:docMk/>
          <pc:sldMk cId="3642511370" sldId="357"/>
        </pc:sldMkLst>
        <pc:spChg chg="mod">
          <ac:chgData name="Agis Georgiades" userId="6741d09a-9152-493d-adb6-2e05fc88d9da" providerId="ADAL" clId="{63D36FE0-485D-4377-B60E-CBBE40611E3C}" dt="2023-12-05T10:33:03.078" v="10201" actId="14100"/>
          <ac:spMkLst>
            <pc:docMk/>
            <pc:sldMk cId="3642511370" sldId="357"/>
            <ac:spMk id="2" creationId="{DCF894B2-7079-9334-7050-9E44D5FDD959}"/>
          </ac:spMkLst>
        </pc:spChg>
        <pc:spChg chg="mod">
          <ac:chgData name="Agis Georgiades" userId="6741d09a-9152-493d-adb6-2e05fc88d9da" providerId="ADAL" clId="{63D36FE0-485D-4377-B60E-CBBE40611E3C}" dt="2023-12-05T10:32:58.063" v="10200" actId="27636"/>
          <ac:spMkLst>
            <pc:docMk/>
            <pc:sldMk cId="3642511370" sldId="357"/>
            <ac:spMk id="3" creationId="{70BA1C3F-66B1-0EF8-299E-A65F9972F229}"/>
          </ac:spMkLst>
        </pc:spChg>
        <pc:spChg chg="mod">
          <ac:chgData name="Agis Georgiades" userId="6741d09a-9152-493d-adb6-2e05fc88d9da" providerId="ADAL" clId="{63D36FE0-485D-4377-B60E-CBBE40611E3C}" dt="2023-12-04T13:55:32.202" v="1957" actId="20577"/>
          <ac:spMkLst>
            <pc:docMk/>
            <pc:sldMk cId="3642511370" sldId="357"/>
            <ac:spMk id="4" creationId="{4B7ABBDD-7C50-1179-35FB-2FD7E4B349C1}"/>
          </ac:spMkLst>
        </pc:spChg>
        <pc:spChg chg="mod">
          <ac:chgData name="Agis Georgiades" userId="6741d09a-9152-493d-adb6-2e05fc88d9da" providerId="ADAL" clId="{63D36FE0-485D-4377-B60E-CBBE40611E3C}" dt="2023-12-04T13:55:37.900" v="1959"/>
          <ac:spMkLst>
            <pc:docMk/>
            <pc:sldMk cId="3642511370" sldId="357"/>
            <ac:spMk id="5" creationId="{C76A5DD9-FD48-A839-6743-67E619FEE01A}"/>
          </ac:spMkLst>
        </pc:spChg>
      </pc:sldChg>
      <pc:sldChg chg="add del">
        <pc:chgData name="Agis Georgiades" userId="6741d09a-9152-493d-adb6-2e05fc88d9da" providerId="ADAL" clId="{63D36FE0-485D-4377-B60E-CBBE40611E3C}" dt="2023-12-04T13:41:23.206" v="1609" actId="47"/>
        <pc:sldMkLst>
          <pc:docMk/>
          <pc:sldMk cId="2071376794" sldId="358"/>
        </pc:sldMkLst>
      </pc:sldChg>
      <pc:sldChg chg="modSp add mod ord">
        <pc:chgData name="Agis Georgiades" userId="6741d09a-9152-493d-adb6-2e05fc88d9da" providerId="ADAL" clId="{63D36FE0-485D-4377-B60E-CBBE40611E3C}" dt="2023-12-04T13:57:34.364" v="2003" actId="6549"/>
        <pc:sldMkLst>
          <pc:docMk/>
          <pc:sldMk cId="4275435538" sldId="358"/>
        </pc:sldMkLst>
        <pc:spChg chg="mod">
          <ac:chgData name="Agis Georgiades" userId="6741d09a-9152-493d-adb6-2e05fc88d9da" providerId="ADAL" clId="{63D36FE0-485D-4377-B60E-CBBE40611E3C}" dt="2023-12-04T13:57:34.364" v="2003" actId="6549"/>
          <ac:spMkLst>
            <pc:docMk/>
            <pc:sldMk cId="4275435538" sldId="358"/>
            <ac:spMk id="3" creationId="{F270E59D-5E7E-F29E-8B3B-9800D551B182}"/>
          </ac:spMkLst>
        </pc:spChg>
      </pc:sldChg>
      <pc:sldChg chg="modSp add mod">
        <pc:chgData name="Agis Georgiades" userId="6741d09a-9152-493d-adb6-2e05fc88d9da" providerId="ADAL" clId="{63D36FE0-485D-4377-B60E-CBBE40611E3C}" dt="2023-12-04T14:04:39.007" v="2173" actId="27636"/>
        <pc:sldMkLst>
          <pc:docMk/>
          <pc:sldMk cId="2627642840" sldId="359"/>
        </pc:sldMkLst>
        <pc:spChg chg="mod">
          <ac:chgData name="Agis Georgiades" userId="6741d09a-9152-493d-adb6-2e05fc88d9da" providerId="ADAL" clId="{63D36FE0-485D-4377-B60E-CBBE40611E3C}" dt="2023-12-04T14:04:39.007" v="2173" actId="27636"/>
          <ac:spMkLst>
            <pc:docMk/>
            <pc:sldMk cId="2627642840" sldId="359"/>
            <ac:spMk id="3" creationId="{F270E59D-5E7E-F29E-8B3B-9800D551B182}"/>
          </ac:spMkLst>
        </pc:spChg>
      </pc:sldChg>
      <pc:sldChg chg="add del">
        <pc:chgData name="Agis Georgiades" userId="6741d09a-9152-493d-adb6-2e05fc88d9da" providerId="ADAL" clId="{63D36FE0-485D-4377-B60E-CBBE40611E3C}" dt="2023-12-04T13:41:23.817" v="1610" actId="47"/>
        <pc:sldMkLst>
          <pc:docMk/>
          <pc:sldMk cId="2909911889" sldId="359"/>
        </pc:sldMkLst>
      </pc:sldChg>
      <pc:sldChg chg="add del">
        <pc:chgData name="Agis Georgiades" userId="6741d09a-9152-493d-adb6-2e05fc88d9da" providerId="ADAL" clId="{63D36FE0-485D-4377-B60E-CBBE40611E3C}" dt="2023-12-04T13:41:24.540" v="1611" actId="47"/>
        <pc:sldMkLst>
          <pc:docMk/>
          <pc:sldMk cId="3965281879" sldId="360"/>
        </pc:sldMkLst>
      </pc:sldChg>
      <pc:sldChg chg="modSp add mod">
        <pc:chgData name="Agis Georgiades" userId="6741d09a-9152-493d-adb6-2e05fc88d9da" providerId="ADAL" clId="{63D36FE0-485D-4377-B60E-CBBE40611E3C}" dt="2023-12-05T08:56:51.801" v="7672" actId="6549"/>
        <pc:sldMkLst>
          <pc:docMk/>
          <pc:sldMk cId="3989777352" sldId="360"/>
        </pc:sldMkLst>
        <pc:spChg chg="mod">
          <ac:chgData name="Agis Georgiades" userId="6741d09a-9152-493d-adb6-2e05fc88d9da" providerId="ADAL" clId="{63D36FE0-485D-4377-B60E-CBBE40611E3C}" dt="2023-12-05T08:56:51.801" v="7672" actId="6549"/>
          <ac:spMkLst>
            <pc:docMk/>
            <pc:sldMk cId="3989777352" sldId="360"/>
            <ac:spMk id="3" creationId="{F270E59D-5E7E-F29E-8B3B-9800D551B182}"/>
          </ac:spMkLst>
        </pc:spChg>
      </pc:sldChg>
      <pc:sldChg chg="add del">
        <pc:chgData name="Agis Georgiades" userId="6741d09a-9152-493d-adb6-2e05fc88d9da" providerId="ADAL" clId="{63D36FE0-485D-4377-B60E-CBBE40611E3C}" dt="2023-12-04T13:41:25.121" v="1612" actId="47"/>
        <pc:sldMkLst>
          <pc:docMk/>
          <pc:sldMk cId="428856663" sldId="361"/>
        </pc:sldMkLst>
      </pc:sldChg>
      <pc:sldChg chg="modSp add del mod">
        <pc:chgData name="Agis Georgiades" userId="6741d09a-9152-493d-adb6-2e05fc88d9da" providerId="ADAL" clId="{63D36FE0-485D-4377-B60E-CBBE40611E3C}" dt="2023-12-05T08:56:52.856" v="7673" actId="47"/>
        <pc:sldMkLst>
          <pc:docMk/>
          <pc:sldMk cId="3282266314" sldId="361"/>
        </pc:sldMkLst>
        <pc:spChg chg="mod">
          <ac:chgData name="Agis Georgiades" userId="6741d09a-9152-493d-adb6-2e05fc88d9da" providerId="ADAL" clId="{63D36FE0-485D-4377-B60E-CBBE40611E3C}" dt="2023-12-04T14:07:58.691" v="2277" actId="20577"/>
          <ac:spMkLst>
            <pc:docMk/>
            <pc:sldMk cId="3282266314" sldId="361"/>
            <ac:spMk id="3" creationId="{F270E59D-5E7E-F29E-8B3B-9800D551B182}"/>
          </ac:spMkLst>
        </pc:spChg>
      </pc:sldChg>
      <pc:sldChg chg="add del">
        <pc:chgData name="Agis Georgiades" userId="6741d09a-9152-493d-adb6-2e05fc88d9da" providerId="ADAL" clId="{63D36FE0-485D-4377-B60E-CBBE40611E3C}" dt="2023-12-04T13:41:25.923" v="1613" actId="47"/>
        <pc:sldMkLst>
          <pc:docMk/>
          <pc:sldMk cId="1334749041" sldId="362"/>
        </pc:sldMkLst>
      </pc:sldChg>
      <pc:sldChg chg="modSp add mod">
        <pc:chgData name="Agis Georgiades" userId="6741d09a-9152-493d-adb6-2e05fc88d9da" providerId="ADAL" clId="{63D36FE0-485D-4377-B60E-CBBE40611E3C}" dt="2023-12-04T14:08:29.005" v="2326" actId="20577"/>
        <pc:sldMkLst>
          <pc:docMk/>
          <pc:sldMk cId="3815220763" sldId="362"/>
        </pc:sldMkLst>
        <pc:spChg chg="mod">
          <ac:chgData name="Agis Georgiades" userId="6741d09a-9152-493d-adb6-2e05fc88d9da" providerId="ADAL" clId="{63D36FE0-485D-4377-B60E-CBBE40611E3C}" dt="2023-12-04T14:08:29.005" v="2326" actId="20577"/>
          <ac:spMkLst>
            <pc:docMk/>
            <pc:sldMk cId="3815220763" sldId="362"/>
            <ac:spMk id="3" creationId="{F270E59D-5E7E-F29E-8B3B-9800D551B182}"/>
          </ac:spMkLst>
        </pc:spChg>
      </pc:sldChg>
      <pc:sldChg chg="add del">
        <pc:chgData name="Agis Georgiades" userId="6741d09a-9152-493d-adb6-2e05fc88d9da" providerId="ADAL" clId="{63D36FE0-485D-4377-B60E-CBBE40611E3C}" dt="2023-12-04T13:41:26.520" v="1614" actId="47"/>
        <pc:sldMkLst>
          <pc:docMk/>
          <pc:sldMk cId="96196126" sldId="363"/>
        </pc:sldMkLst>
      </pc:sldChg>
      <pc:sldChg chg="modSp add mod ord">
        <pc:chgData name="Agis Georgiades" userId="6741d09a-9152-493d-adb6-2e05fc88d9da" providerId="ADAL" clId="{63D36FE0-485D-4377-B60E-CBBE40611E3C}" dt="2023-12-04T14:09:31.834" v="2379"/>
        <pc:sldMkLst>
          <pc:docMk/>
          <pc:sldMk cId="603698062" sldId="363"/>
        </pc:sldMkLst>
        <pc:spChg chg="mod">
          <ac:chgData name="Agis Georgiades" userId="6741d09a-9152-493d-adb6-2e05fc88d9da" providerId="ADAL" clId="{63D36FE0-485D-4377-B60E-CBBE40611E3C}" dt="2023-12-04T14:09:06.986" v="2377" actId="20577"/>
          <ac:spMkLst>
            <pc:docMk/>
            <pc:sldMk cId="603698062" sldId="363"/>
            <ac:spMk id="3" creationId="{F270E59D-5E7E-F29E-8B3B-9800D551B182}"/>
          </ac:spMkLst>
        </pc:spChg>
      </pc:sldChg>
      <pc:sldChg chg="new del">
        <pc:chgData name="Agis Georgiades" userId="6741d09a-9152-493d-adb6-2e05fc88d9da" providerId="ADAL" clId="{63D36FE0-485D-4377-B60E-CBBE40611E3C}" dt="2023-12-04T14:08:35.309" v="2328" actId="47"/>
        <pc:sldMkLst>
          <pc:docMk/>
          <pc:sldMk cId="3226118213" sldId="363"/>
        </pc:sldMkLst>
      </pc:sldChg>
      <pc:sldChg chg="add del">
        <pc:chgData name="Agis Georgiades" userId="6741d09a-9152-493d-adb6-2e05fc88d9da" providerId="ADAL" clId="{63D36FE0-485D-4377-B60E-CBBE40611E3C}" dt="2023-12-04T13:41:27.196" v="1615" actId="47"/>
        <pc:sldMkLst>
          <pc:docMk/>
          <pc:sldMk cId="2103790290" sldId="364"/>
        </pc:sldMkLst>
      </pc:sldChg>
      <pc:sldChg chg="new del">
        <pc:chgData name="Agis Georgiades" userId="6741d09a-9152-493d-adb6-2e05fc88d9da" providerId="ADAL" clId="{63D36FE0-485D-4377-B60E-CBBE40611E3C}" dt="2023-12-04T14:09:49.275" v="2381" actId="47"/>
        <pc:sldMkLst>
          <pc:docMk/>
          <pc:sldMk cId="3187677900" sldId="364"/>
        </pc:sldMkLst>
      </pc:sldChg>
      <pc:sldChg chg="modSp add mod ord">
        <pc:chgData name="Agis Georgiades" userId="6741d09a-9152-493d-adb6-2e05fc88d9da" providerId="ADAL" clId="{63D36FE0-485D-4377-B60E-CBBE40611E3C}" dt="2023-12-05T10:02:26.588" v="9521" actId="14100"/>
        <pc:sldMkLst>
          <pc:docMk/>
          <pc:sldMk cId="3266095397" sldId="364"/>
        </pc:sldMkLst>
        <pc:spChg chg="mod">
          <ac:chgData name="Agis Georgiades" userId="6741d09a-9152-493d-adb6-2e05fc88d9da" providerId="ADAL" clId="{63D36FE0-485D-4377-B60E-CBBE40611E3C}" dt="2023-12-05T10:02:26.588" v="9521" actId="14100"/>
          <ac:spMkLst>
            <pc:docMk/>
            <pc:sldMk cId="3266095397" sldId="364"/>
            <ac:spMk id="2" creationId="{0A32731C-311B-46F7-A865-6C3AF6B09A47}"/>
          </ac:spMkLst>
        </pc:spChg>
        <pc:spChg chg="mod">
          <ac:chgData name="Agis Georgiades" userId="6741d09a-9152-493d-adb6-2e05fc88d9da" providerId="ADAL" clId="{63D36FE0-485D-4377-B60E-CBBE40611E3C}" dt="2023-12-05T10:02:24.291" v="9519" actId="14100"/>
          <ac:spMkLst>
            <pc:docMk/>
            <pc:sldMk cId="3266095397" sldId="364"/>
            <ac:spMk id="3" creationId="{9D5232F9-FD00-464A-9F17-619C91AEF8F3}"/>
          </ac:spMkLst>
        </pc:spChg>
        <pc:spChg chg="mod">
          <ac:chgData name="Agis Georgiades" userId="6741d09a-9152-493d-adb6-2e05fc88d9da" providerId="ADAL" clId="{63D36FE0-485D-4377-B60E-CBBE40611E3C}" dt="2023-12-04T15:58:28.749" v="5819" actId="20577"/>
          <ac:spMkLst>
            <pc:docMk/>
            <pc:sldMk cId="3266095397" sldId="364"/>
            <ac:spMk id="5" creationId="{8D51ED20-04D4-4894-B0C2-9C541A61A734}"/>
          </ac:spMkLst>
        </pc:spChg>
      </pc:sldChg>
      <pc:sldChg chg="add del">
        <pc:chgData name="Agis Georgiades" userId="6741d09a-9152-493d-adb6-2e05fc88d9da" providerId="ADAL" clId="{63D36FE0-485D-4377-B60E-CBBE40611E3C}" dt="2023-12-04T13:41:28.735" v="1616" actId="47"/>
        <pc:sldMkLst>
          <pc:docMk/>
          <pc:sldMk cId="638244436" sldId="365"/>
        </pc:sldMkLst>
      </pc:sldChg>
      <pc:sldChg chg="modSp add del mod ord">
        <pc:chgData name="Agis Georgiades" userId="6741d09a-9152-493d-adb6-2e05fc88d9da" providerId="ADAL" clId="{63D36FE0-485D-4377-B60E-CBBE40611E3C}" dt="2023-12-04T15:57:02.278" v="5753" actId="47"/>
        <pc:sldMkLst>
          <pc:docMk/>
          <pc:sldMk cId="3546174379" sldId="365"/>
        </pc:sldMkLst>
        <pc:spChg chg="mod">
          <ac:chgData name="Agis Georgiades" userId="6741d09a-9152-493d-adb6-2e05fc88d9da" providerId="ADAL" clId="{63D36FE0-485D-4377-B60E-CBBE40611E3C}" dt="2023-12-04T15:56:11.715" v="5743" actId="20577"/>
          <ac:spMkLst>
            <pc:docMk/>
            <pc:sldMk cId="3546174379" sldId="365"/>
            <ac:spMk id="2" creationId="{0A32731C-311B-46F7-A865-6C3AF6B09A47}"/>
          </ac:spMkLst>
        </pc:spChg>
        <pc:spChg chg="mod">
          <ac:chgData name="Agis Georgiades" userId="6741d09a-9152-493d-adb6-2e05fc88d9da" providerId="ADAL" clId="{63D36FE0-485D-4377-B60E-CBBE40611E3C}" dt="2023-12-04T15:55:40.589" v="5733" actId="12"/>
          <ac:spMkLst>
            <pc:docMk/>
            <pc:sldMk cId="3546174379" sldId="365"/>
            <ac:spMk id="3" creationId="{9D5232F9-FD00-464A-9F17-619C91AEF8F3}"/>
          </ac:spMkLst>
        </pc:spChg>
        <pc:spChg chg="mod">
          <ac:chgData name="Agis Georgiades" userId="6741d09a-9152-493d-adb6-2e05fc88d9da" providerId="ADAL" clId="{63D36FE0-485D-4377-B60E-CBBE40611E3C}" dt="2023-12-04T15:55:24.633" v="5729" actId="20577"/>
          <ac:spMkLst>
            <pc:docMk/>
            <pc:sldMk cId="3546174379" sldId="365"/>
            <ac:spMk id="5" creationId="{8D51ED20-04D4-4894-B0C2-9C541A61A734}"/>
          </ac:spMkLst>
        </pc:spChg>
      </pc:sldChg>
      <pc:sldChg chg="add del">
        <pc:chgData name="Agis Georgiades" userId="6741d09a-9152-493d-adb6-2e05fc88d9da" providerId="ADAL" clId="{63D36FE0-485D-4377-B60E-CBBE40611E3C}" dt="2023-12-04T13:41:29.662" v="1617" actId="47"/>
        <pc:sldMkLst>
          <pc:docMk/>
          <pc:sldMk cId="708199626" sldId="366"/>
        </pc:sldMkLst>
      </pc:sldChg>
      <pc:sldChg chg="new del ord">
        <pc:chgData name="Agis Georgiades" userId="6741d09a-9152-493d-adb6-2e05fc88d9da" providerId="ADAL" clId="{63D36FE0-485D-4377-B60E-CBBE40611E3C}" dt="2023-12-04T14:14:09.283" v="2483" actId="47"/>
        <pc:sldMkLst>
          <pc:docMk/>
          <pc:sldMk cId="1785710306" sldId="366"/>
        </pc:sldMkLst>
      </pc:sldChg>
      <pc:sldChg chg="addSp delSp modSp new mod ord">
        <pc:chgData name="Agis Georgiades" userId="6741d09a-9152-493d-adb6-2e05fc88d9da" providerId="ADAL" clId="{63D36FE0-485D-4377-B60E-CBBE40611E3C}" dt="2023-12-05T10:36:40.677" v="10269" actId="255"/>
        <pc:sldMkLst>
          <pc:docMk/>
          <pc:sldMk cId="1573038170" sldId="367"/>
        </pc:sldMkLst>
        <pc:spChg chg="mod">
          <ac:chgData name="Agis Georgiades" userId="6741d09a-9152-493d-adb6-2e05fc88d9da" providerId="ADAL" clId="{63D36FE0-485D-4377-B60E-CBBE40611E3C}" dt="2023-12-05T09:11:43.689" v="7872"/>
          <ac:spMkLst>
            <pc:docMk/>
            <pc:sldMk cId="1573038170" sldId="367"/>
            <ac:spMk id="2" creationId="{491E140A-49ED-455F-9859-99AD4D9FFEFF}"/>
          </ac:spMkLst>
        </pc:spChg>
        <pc:spChg chg="mod">
          <ac:chgData name="Agis Georgiades" userId="6741d09a-9152-493d-adb6-2e05fc88d9da" providerId="ADAL" clId="{63D36FE0-485D-4377-B60E-CBBE40611E3C}" dt="2023-12-05T10:36:40.677" v="10269" actId="255"/>
          <ac:spMkLst>
            <pc:docMk/>
            <pc:sldMk cId="1573038170" sldId="367"/>
            <ac:spMk id="3" creationId="{4694DF02-F398-28F5-CAF7-D51134C3EBB7}"/>
          </ac:spMkLst>
        </pc:spChg>
        <pc:spChg chg="mod">
          <ac:chgData name="Agis Georgiades" userId="6741d09a-9152-493d-adb6-2e05fc88d9da" providerId="ADAL" clId="{63D36FE0-485D-4377-B60E-CBBE40611E3C}" dt="2023-12-04T14:21:42.914" v="2489" actId="20577"/>
          <ac:spMkLst>
            <pc:docMk/>
            <pc:sldMk cId="1573038170" sldId="367"/>
            <ac:spMk id="4" creationId="{E640E74F-1DF4-C900-B4D1-76FC19D660AC}"/>
          </ac:spMkLst>
        </pc:spChg>
        <pc:spChg chg="mod">
          <ac:chgData name="Agis Georgiades" userId="6741d09a-9152-493d-adb6-2e05fc88d9da" providerId="ADAL" clId="{63D36FE0-485D-4377-B60E-CBBE40611E3C}" dt="2023-12-04T14:21:50.297" v="2506" actId="20577"/>
          <ac:spMkLst>
            <pc:docMk/>
            <pc:sldMk cId="1573038170" sldId="367"/>
            <ac:spMk id="5" creationId="{A318EA83-9C35-7D12-99F0-0FFA8E8507ED}"/>
          </ac:spMkLst>
        </pc:spChg>
        <pc:graphicFrameChg chg="add del">
          <ac:chgData name="Agis Georgiades" userId="6741d09a-9152-493d-adb6-2e05fc88d9da" providerId="ADAL" clId="{63D36FE0-485D-4377-B60E-CBBE40611E3C}" dt="2023-12-04T14:22:37.625" v="2533" actId="3680"/>
          <ac:graphicFrameMkLst>
            <pc:docMk/>
            <pc:sldMk cId="1573038170" sldId="367"/>
            <ac:graphicFrameMk id="7" creationId="{20FE0DDC-5505-B444-EDEB-6AE1FC790AB2}"/>
          </ac:graphicFrameMkLst>
        </pc:graphicFrameChg>
      </pc:sldChg>
      <pc:sldChg chg="add del">
        <pc:chgData name="Agis Georgiades" userId="6741d09a-9152-493d-adb6-2e05fc88d9da" providerId="ADAL" clId="{63D36FE0-485D-4377-B60E-CBBE40611E3C}" dt="2023-12-04T13:41:30.306" v="1618" actId="47"/>
        <pc:sldMkLst>
          <pc:docMk/>
          <pc:sldMk cId="3987038341" sldId="367"/>
        </pc:sldMkLst>
      </pc:sldChg>
      <pc:sldChg chg="modSp add mod ord">
        <pc:chgData name="Agis Georgiades" userId="6741d09a-9152-493d-adb6-2e05fc88d9da" providerId="ADAL" clId="{63D36FE0-485D-4377-B60E-CBBE40611E3C}" dt="2023-12-05T09:21:09.642" v="8065" actId="14100"/>
        <pc:sldMkLst>
          <pc:docMk/>
          <pc:sldMk cId="3956394933" sldId="368"/>
        </pc:sldMkLst>
        <pc:spChg chg="mod">
          <ac:chgData name="Agis Georgiades" userId="6741d09a-9152-493d-adb6-2e05fc88d9da" providerId="ADAL" clId="{63D36FE0-485D-4377-B60E-CBBE40611E3C}" dt="2023-12-05T09:21:09.642" v="8065" actId="14100"/>
          <ac:spMkLst>
            <pc:docMk/>
            <pc:sldMk cId="3956394933" sldId="368"/>
            <ac:spMk id="2" creationId="{0A32731C-311B-46F7-A865-6C3AF6B09A47}"/>
          </ac:spMkLst>
        </pc:spChg>
        <pc:spChg chg="mod">
          <ac:chgData name="Agis Georgiades" userId="6741d09a-9152-493d-adb6-2e05fc88d9da" providerId="ADAL" clId="{63D36FE0-485D-4377-B60E-CBBE40611E3C}" dt="2023-12-05T09:21:06.226" v="8064" actId="14100"/>
          <ac:spMkLst>
            <pc:docMk/>
            <pc:sldMk cId="3956394933" sldId="368"/>
            <ac:spMk id="3" creationId="{9D5232F9-FD00-464A-9F17-619C91AEF8F3}"/>
          </ac:spMkLst>
        </pc:spChg>
        <pc:spChg chg="mod">
          <ac:chgData name="Agis Georgiades" userId="6741d09a-9152-493d-adb6-2e05fc88d9da" providerId="ADAL" clId="{63D36FE0-485D-4377-B60E-CBBE40611E3C}" dt="2023-12-04T14:55:51.131" v="3445" actId="20577"/>
          <ac:spMkLst>
            <pc:docMk/>
            <pc:sldMk cId="3956394933" sldId="368"/>
            <ac:spMk id="5" creationId="{8D51ED20-04D4-4894-B0C2-9C541A61A734}"/>
          </ac:spMkLst>
        </pc:spChg>
      </pc:sldChg>
      <pc:sldChg chg="modSp add mod">
        <pc:chgData name="Agis Georgiades" userId="6741d09a-9152-493d-adb6-2e05fc88d9da" providerId="ADAL" clId="{63D36FE0-485D-4377-B60E-CBBE40611E3C}" dt="2023-12-05T10:01:17.476" v="9499" actId="14100"/>
        <pc:sldMkLst>
          <pc:docMk/>
          <pc:sldMk cId="1126960500" sldId="369"/>
        </pc:sldMkLst>
        <pc:spChg chg="mod">
          <ac:chgData name="Agis Georgiades" userId="6741d09a-9152-493d-adb6-2e05fc88d9da" providerId="ADAL" clId="{63D36FE0-485D-4377-B60E-CBBE40611E3C}" dt="2023-12-05T10:01:17.476" v="9499" actId="14100"/>
          <ac:spMkLst>
            <pc:docMk/>
            <pc:sldMk cId="1126960500" sldId="369"/>
            <ac:spMk id="2" creationId="{0A32731C-311B-46F7-A865-6C3AF6B09A47}"/>
          </ac:spMkLst>
        </pc:spChg>
        <pc:spChg chg="mod">
          <ac:chgData name="Agis Georgiades" userId="6741d09a-9152-493d-adb6-2e05fc88d9da" providerId="ADAL" clId="{63D36FE0-485D-4377-B60E-CBBE40611E3C}" dt="2023-12-05T10:01:13.877" v="9498" actId="14100"/>
          <ac:spMkLst>
            <pc:docMk/>
            <pc:sldMk cId="1126960500" sldId="369"/>
            <ac:spMk id="3" creationId="{9D5232F9-FD00-464A-9F17-619C91AEF8F3}"/>
          </ac:spMkLst>
        </pc:spChg>
        <pc:spChg chg="mod">
          <ac:chgData name="Agis Georgiades" userId="6741d09a-9152-493d-adb6-2e05fc88d9da" providerId="ADAL" clId="{63D36FE0-485D-4377-B60E-CBBE40611E3C}" dt="2023-12-04T16:09:36.191" v="6087" actId="20577"/>
          <ac:spMkLst>
            <pc:docMk/>
            <pc:sldMk cId="1126960500" sldId="369"/>
            <ac:spMk id="5" creationId="{8D51ED20-04D4-4894-B0C2-9C541A61A734}"/>
          </ac:spMkLst>
        </pc:spChg>
      </pc:sldChg>
      <pc:sldChg chg="modSp add mod">
        <pc:chgData name="Agis Georgiades" userId="6741d09a-9152-493d-adb6-2e05fc88d9da" providerId="ADAL" clId="{63D36FE0-485D-4377-B60E-CBBE40611E3C}" dt="2023-12-05T09:21:25.687" v="8067" actId="14100"/>
        <pc:sldMkLst>
          <pc:docMk/>
          <pc:sldMk cId="472852867" sldId="370"/>
        </pc:sldMkLst>
        <pc:spChg chg="mod">
          <ac:chgData name="Agis Georgiades" userId="6741d09a-9152-493d-adb6-2e05fc88d9da" providerId="ADAL" clId="{63D36FE0-485D-4377-B60E-CBBE40611E3C}" dt="2023-12-05T09:21:25.687" v="8067" actId="14100"/>
          <ac:spMkLst>
            <pc:docMk/>
            <pc:sldMk cId="472852867" sldId="370"/>
            <ac:spMk id="2" creationId="{0A32731C-311B-46F7-A865-6C3AF6B09A47}"/>
          </ac:spMkLst>
        </pc:spChg>
        <pc:spChg chg="mod">
          <ac:chgData name="Agis Georgiades" userId="6741d09a-9152-493d-adb6-2e05fc88d9da" providerId="ADAL" clId="{63D36FE0-485D-4377-B60E-CBBE40611E3C}" dt="2023-12-05T09:21:20.738" v="8066" actId="14100"/>
          <ac:spMkLst>
            <pc:docMk/>
            <pc:sldMk cId="472852867" sldId="370"/>
            <ac:spMk id="3" creationId="{9D5232F9-FD00-464A-9F17-619C91AEF8F3}"/>
          </ac:spMkLst>
        </pc:spChg>
      </pc:sldChg>
      <pc:sldChg chg="modSp add mod">
        <pc:chgData name="Agis Georgiades" userId="6741d09a-9152-493d-adb6-2e05fc88d9da" providerId="ADAL" clId="{63D36FE0-485D-4377-B60E-CBBE40611E3C}" dt="2023-12-05T09:21:38.706" v="8069" actId="14100"/>
        <pc:sldMkLst>
          <pc:docMk/>
          <pc:sldMk cId="551701254" sldId="371"/>
        </pc:sldMkLst>
        <pc:spChg chg="mod">
          <ac:chgData name="Agis Georgiades" userId="6741d09a-9152-493d-adb6-2e05fc88d9da" providerId="ADAL" clId="{63D36FE0-485D-4377-B60E-CBBE40611E3C}" dt="2023-12-05T09:21:38.706" v="8069" actId="14100"/>
          <ac:spMkLst>
            <pc:docMk/>
            <pc:sldMk cId="551701254" sldId="371"/>
            <ac:spMk id="2" creationId="{0A32731C-311B-46F7-A865-6C3AF6B09A47}"/>
          </ac:spMkLst>
        </pc:spChg>
        <pc:spChg chg="mod">
          <ac:chgData name="Agis Georgiades" userId="6741d09a-9152-493d-adb6-2e05fc88d9da" providerId="ADAL" clId="{63D36FE0-485D-4377-B60E-CBBE40611E3C}" dt="2023-12-05T09:21:33.107" v="8068" actId="14100"/>
          <ac:spMkLst>
            <pc:docMk/>
            <pc:sldMk cId="551701254" sldId="371"/>
            <ac:spMk id="3" creationId="{9D5232F9-FD00-464A-9F17-619C91AEF8F3}"/>
          </ac:spMkLst>
        </pc:spChg>
      </pc:sldChg>
      <pc:sldChg chg="modSp add mod">
        <pc:chgData name="Agis Georgiades" userId="6741d09a-9152-493d-adb6-2e05fc88d9da" providerId="ADAL" clId="{63D36FE0-485D-4377-B60E-CBBE40611E3C}" dt="2023-12-04T16:27:52.154" v="7298" actId="207"/>
        <pc:sldMkLst>
          <pc:docMk/>
          <pc:sldMk cId="2844978907" sldId="372"/>
        </pc:sldMkLst>
        <pc:spChg chg="mod">
          <ac:chgData name="Agis Georgiades" userId="6741d09a-9152-493d-adb6-2e05fc88d9da" providerId="ADAL" clId="{63D36FE0-485D-4377-B60E-CBBE40611E3C}" dt="2023-12-04T16:27:52.154" v="7298" actId="207"/>
          <ac:spMkLst>
            <pc:docMk/>
            <pc:sldMk cId="2844978907" sldId="372"/>
            <ac:spMk id="2" creationId="{0A32731C-311B-46F7-A865-6C3AF6B09A47}"/>
          </ac:spMkLst>
        </pc:spChg>
        <pc:spChg chg="mod">
          <ac:chgData name="Agis Georgiades" userId="6741d09a-9152-493d-adb6-2e05fc88d9da" providerId="ADAL" clId="{63D36FE0-485D-4377-B60E-CBBE40611E3C}" dt="2023-12-04T15:07:42.439" v="4006" actId="14100"/>
          <ac:spMkLst>
            <pc:docMk/>
            <pc:sldMk cId="2844978907" sldId="372"/>
            <ac:spMk id="3" creationId="{9D5232F9-FD00-464A-9F17-619C91AEF8F3}"/>
          </ac:spMkLst>
        </pc:spChg>
      </pc:sldChg>
      <pc:sldChg chg="modSp add mod ord">
        <pc:chgData name="Agis Georgiades" userId="6741d09a-9152-493d-adb6-2e05fc88d9da" providerId="ADAL" clId="{63D36FE0-485D-4377-B60E-CBBE40611E3C}" dt="2023-12-05T10:39:02.198" v="10283" actId="20577"/>
        <pc:sldMkLst>
          <pc:docMk/>
          <pc:sldMk cId="649619066" sldId="373"/>
        </pc:sldMkLst>
        <pc:spChg chg="mod">
          <ac:chgData name="Agis Georgiades" userId="6741d09a-9152-493d-adb6-2e05fc88d9da" providerId="ADAL" clId="{63D36FE0-485D-4377-B60E-CBBE40611E3C}" dt="2023-12-05T10:39:02.198" v="10283" actId="20577"/>
          <ac:spMkLst>
            <pc:docMk/>
            <pc:sldMk cId="649619066" sldId="373"/>
            <ac:spMk id="2" creationId="{0A32731C-311B-46F7-A865-6C3AF6B09A47}"/>
          </ac:spMkLst>
        </pc:spChg>
        <pc:spChg chg="mod">
          <ac:chgData name="Agis Georgiades" userId="6741d09a-9152-493d-adb6-2e05fc88d9da" providerId="ADAL" clId="{63D36FE0-485D-4377-B60E-CBBE40611E3C}" dt="2023-12-04T15:25:37.700" v="4162" actId="5793"/>
          <ac:spMkLst>
            <pc:docMk/>
            <pc:sldMk cId="649619066" sldId="373"/>
            <ac:spMk id="3" creationId="{9D5232F9-FD00-464A-9F17-619C91AEF8F3}"/>
          </ac:spMkLst>
        </pc:spChg>
      </pc:sldChg>
      <pc:sldChg chg="modSp add mod ord">
        <pc:chgData name="Agis Georgiades" userId="6741d09a-9152-493d-adb6-2e05fc88d9da" providerId="ADAL" clId="{63D36FE0-485D-4377-B60E-CBBE40611E3C}" dt="2023-12-05T10:40:57.471" v="10304" actId="14100"/>
        <pc:sldMkLst>
          <pc:docMk/>
          <pc:sldMk cId="4073540450" sldId="374"/>
        </pc:sldMkLst>
        <pc:spChg chg="mod">
          <ac:chgData name="Agis Georgiades" userId="6741d09a-9152-493d-adb6-2e05fc88d9da" providerId="ADAL" clId="{63D36FE0-485D-4377-B60E-CBBE40611E3C}" dt="2023-12-05T09:44:43.892" v="8272" actId="14100"/>
          <ac:spMkLst>
            <pc:docMk/>
            <pc:sldMk cId="4073540450" sldId="374"/>
            <ac:spMk id="2" creationId="{0A32731C-311B-46F7-A865-6C3AF6B09A47}"/>
          </ac:spMkLst>
        </pc:spChg>
        <pc:spChg chg="mod">
          <ac:chgData name="Agis Georgiades" userId="6741d09a-9152-493d-adb6-2e05fc88d9da" providerId="ADAL" clId="{63D36FE0-485D-4377-B60E-CBBE40611E3C}" dt="2023-12-05T10:40:57.471" v="10304" actId="14100"/>
          <ac:spMkLst>
            <pc:docMk/>
            <pc:sldMk cId="4073540450" sldId="374"/>
            <ac:spMk id="3" creationId="{9D5232F9-FD00-464A-9F17-619C91AEF8F3}"/>
          </ac:spMkLst>
        </pc:spChg>
      </pc:sldChg>
      <pc:sldChg chg="modSp add mod ord">
        <pc:chgData name="Agis Georgiades" userId="6741d09a-9152-493d-adb6-2e05fc88d9da" providerId="ADAL" clId="{63D36FE0-485D-4377-B60E-CBBE40611E3C}" dt="2023-12-05T10:39:20.324" v="10286" actId="5793"/>
        <pc:sldMkLst>
          <pc:docMk/>
          <pc:sldMk cId="3219944913" sldId="375"/>
        </pc:sldMkLst>
        <pc:spChg chg="mod">
          <ac:chgData name="Agis Georgiades" userId="6741d09a-9152-493d-adb6-2e05fc88d9da" providerId="ADAL" clId="{63D36FE0-485D-4377-B60E-CBBE40611E3C}" dt="2023-12-04T16:28:00.584" v="7300" actId="207"/>
          <ac:spMkLst>
            <pc:docMk/>
            <pc:sldMk cId="3219944913" sldId="375"/>
            <ac:spMk id="2" creationId="{0A32731C-311B-46F7-A865-6C3AF6B09A47}"/>
          </ac:spMkLst>
        </pc:spChg>
        <pc:spChg chg="mod">
          <ac:chgData name="Agis Georgiades" userId="6741d09a-9152-493d-adb6-2e05fc88d9da" providerId="ADAL" clId="{63D36FE0-485D-4377-B60E-CBBE40611E3C}" dt="2023-12-05T10:39:20.324" v="10286" actId="5793"/>
          <ac:spMkLst>
            <pc:docMk/>
            <pc:sldMk cId="3219944913" sldId="375"/>
            <ac:spMk id="3" creationId="{9D5232F9-FD00-464A-9F17-619C91AEF8F3}"/>
          </ac:spMkLst>
        </pc:spChg>
      </pc:sldChg>
      <pc:sldChg chg="modSp add mod">
        <pc:chgData name="Agis Georgiades" userId="6741d09a-9152-493d-adb6-2e05fc88d9da" providerId="ADAL" clId="{63D36FE0-485D-4377-B60E-CBBE40611E3C}" dt="2023-12-05T10:40:27.370" v="10303" actId="14100"/>
        <pc:sldMkLst>
          <pc:docMk/>
          <pc:sldMk cId="1040771565" sldId="376"/>
        </pc:sldMkLst>
        <pc:spChg chg="mod">
          <ac:chgData name="Agis Georgiades" userId="6741d09a-9152-493d-adb6-2e05fc88d9da" providerId="ADAL" clId="{63D36FE0-485D-4377-B60E-CBBE40611E3C}" dt="2023-12-04T16:28:04.781" v="7301" actId="207"/>
          <ac:spMkLst>
            <pc:docMk/>
            <pc:sldMk cId="1040771565" sldId="376"/>
            <ac:spMk id="2" creationId="{0A32731C-311B-46F7-A865-6C3AF6B09A47}"/>
          </ac:spMkLst>
        </pc:spChg>
        <pc:spChg chg="mod">
          <ac:chgData name="Agis Georgiades" userId="6741d09a-9152-493d-adb6-2e05fc88d9da" providerId="ADAL" clId="{63D36FE0-485D-4377-B60E-CBBE40611E3C}" dt="2023-12-05T10:40:27.370" v="10303" actId="14100"/>
          <ac:spMkLst>
            <pc:docMk/>
            <pc:sldMk cId="1040771565" sldId="376"/>
            <ac:spMk id="3" creationId="{9D5232F9-FD00-464A-9F17-619C91AEF8F3}"/>
          </ac:spMkLst>
        </pc:spChg>
      </pc:sldChg>
      <pc:sldChg chg="modSp add mod">
        <pc:chgData name="Agis Georgiades" userId="6741d09a-9152-493d-adb6-2e05fc88d9da" providerId="ADAL" clId="{63D36FE0-485D-4377-B60E-CBBE40611E3C}" dt="2023-12-05T10:41:13.037" v="10306" actId="5793"/>
        <pc:sldMkLst>
          <pc:docMk/>
          <pc:sldMk cId="979856384" sldId="377"/>
        </pc:sldMkLst>
        <pc:spChg chg="mod">
          <ac:chgData name="Agis Georgiades" userId="6741d09a-9152-493d-adb6-2e05fc88d9da" providerId="ADAL" clId="{63D36FE0-485D-4377-B60E-CBBE40611E3C}" dt="2023-12-05T09:25:10.316" v="8075" actId="20577"/>
          <ac:spMkLst>
            <pc:docMk/>
            <pc:sldMk cId="979856384" sldId="377"/>
            <ac:spMk id="2" creationId="{0A32731C-311B-46F7-A865-6C3AF6B09A47}"/>
          </ac:spMkLst>
        </pc:spChg>
        <pc:spChg chg="mod">
          <ac:chgData name="Agis Georgiades" userId="6741d09a-9152-493d-adb6-2e05fc88d9da" providerId="ADAL" clId="{63D36FE0-485D-4377-B60E-CBBE40611E3C}" dt="2023-12-05T10:41:13.037" v="10306" actId="5793"/>
          <ac:spMkLst>
            <pc:docMk/>
            <pc:sldMk cId="979856384" sldId="377"/>
            <ac:spMk id="3" creationId="{9D5232F9-FD00-464A-9F17-619C91AEF8F3}"/>
          </ac:spMkLst>
        </pc:spChg>
      </pc:sldChg>
      <pc:sldChg chg="modSp add mod ord">
        <pc:chgData name="Agis Georgiades" userId="6741d09a-9152-493d-adb6-2e05fc88d9da" providerId="ADAL" clId="{63D36FE0-485D-4377-B60E-CBBE40611E3C}" dt="2023-12-05T10:41:17.952" v="10308" actId="5793"/>
        <pc:sldMkLst>
          <pc:docMk/>
          <pc:sldMk cId="3329719544" sldId="378"/>
        </pc:sldMkLst>
        <pc:spChg chg="mod">
          <ac:chgData name="Agis Georgiades" userId="6741d09a-9152-493d-adb6-2e05fc88d9da" providerId="ADAL" clId="{63D36FE0-485D-4377-B60E-CBBE40611E3C}" dt="2023-12-04T16:28:20.854" v="7304" actId="207"/>
          <ac:spMkLst>
            <pc:docMk/>
            <pc:sldMk cId="3329719544" sldId="378"/>
            <ac:spMk id="2" creationId="{0A32731C-311B-46F7-A865-6C3AF6B09A47}"/>
          </ac:spMkLst>
        </pc:spChg>
        <pc:spChg chg="mod">
          <ac:chgData name="Agis Georgiades" userId="6741d09a-9152-493d-adb6-2e05fc88d9da" providerId="ADAL" clId="{63D36FE0-485D-4377-B60E-CBBE40611E3C}" dt="2023-12-05T10:41:17.952" v="10308" actId="5793"/>
          <ac:spMkLst>
            <pc:docMk/>
            <pc:sldMk cId="3329719544" sldId="378"/>
            <ac:spMk id="3" creationId="{9D5232F9-FD00-464A-9F17-619C91AEF8F3}"/>
          </ac:spMkLst>
        </pc:spChg>
      </pc:sldChg>
      <pc:sldChg chg="new del">
        <pc:chgData name="Agis Georgiades" userId="6741d09a-9152-493d-adb6-2e05fc88d9da" providerId="ADAL" clId="{63D36FE0-485D-4377-B60E-CBBE40611E3C}" dt="2023-12-04T15:55:49.959" v="5735" actId="47"/>
        <pc:sldMkLst>
          <pc:docMk/>
          <pc:sldMk cId="2346161937" sldId="379"/>
        </pc:sldMkLst>
      </pc:sldChg>
      <pc:sldChg chg="modSp new mod ord">
        <pc:chgData name="Agis Georgiades" userId="6741d09a-9152-493d-adb6-2e05fc88d9da" providerId="ADAL" clId="{63D36FE0-485D-4377-B60E-CBBE40611E3C}" dt="2023-12-05T10:42:16.147" v="10324" actId="20577"/>
        <pc:sldMkLst>
          <pc:docMk/>
          <pc:sldMk cId="3586374785" sldId="379"/>
        </pc:sldMkLst>
        <pc:spChg chg="mod">
          <ac:chgData name="Agis Georgiades" userId="6741d09a-9152-493d-adb6-2e05fc88d9da" providerId="ADAL" clId="{63D36FE0-485D-4377-B60E-CBBE40611E3C}" dt="2023-12-05T09:48:15.226" v="8700" actId="20577"/>
          <ac:spMkLst>
            <pc:docMk/>
            <pc:sldMk cId="3586374785" sldId="379"/>
            <ac:spMk id="2" creationId="{F73DAA55-89B0-6A02-3E02-004152C61462}"/>
          </ac:spMkLst>
        </pc:spChg>
        <pc:spChg chg="mod">
          <ac:chgData name="Agis Georgiades" userId="6741d09a-9152-493d-adb6-2e05fc88d9da" providerId="ADAL" clId="{63D36FE0-485D-4377-B60E-CBBE40611E3C}" dt="2023-12-05T10:42:16.147" v="10324" actId="20577"/>
          <ac:spMkLst>
            <pc:docMk/>
            <pc:sldMk cId="3586374785" sldId="379"/>
            <ac:spMk id="3" creationId="{E3B2C168-56BA-DDC2-AA81-4BD9C31794A2}"/>
          </ac:spMkLst>
        </pc:spChg>
        <pc:spChg chg="mod">
          <ac:chgData name="Agis Georgiades" userId="6741d09a-9152-493d-adb6-2e05fc88d9da" providerId="ADAL" clId="{63D36FE0-485D-4377-B60E-CBBE40611E3C}" dt="2023-12-04T15:58:09.726" v="5791" actId="20577"/>
          <ac:spMkLst>
            <pc:docMk/>
            <pc:sldMk cId="3586374785" sldId="379"/>
            <ac:spMk id="4" creationId="{14B51B0F-40BD-E6E5-930E-86B2E833CBED}"/>
          </ac:spMkLst>
        </pc:spChg>
        <pc:spChg chg="mod">
          <ac:chgData name="Agis Georgiades" userId="6741d09a-9152-493d-adb6-2e05fc88d9da" providerId="ADAL" clId="{63D36FE0-485D-4377-B60E-CBBE40611E3C}" dt="2023-12-04T15:58:14.208" v="5799" actId="20577"/>
          <ac:spMkLst>
            <pc:docMk/>
            <pc:sldMk cId="3586374785" sldId="379"/>
            <ac:spMk id="5" creationId="{DE21AD86-E036-5CD7-9675-A068D185AC42}"/>
          </ac:spMkLst>
        </pc:spChg>
      </pc:sldChg>
      <pc:sldChg chg="modSp add mod">
        <pc:chgData name="Agis Georgiades" userId="6741d09a-9152-493d-adb6-2e05fc88d9da" providerId="ADAL" clId="{63D36FE0-485D-4377-B60E-CBBE40611E3C}" dt="2023-12-04T16:35:15.932" v="7492"/>
        <pc:sldMkLst>
          <pc:docMk/>
          <pc:sldMk cId="114330596" sldId="380"/>
        </pc:sldMkLst>
        <pc:spChg chg="mod">
          <ac:chgData name="Agis Georgiades" userId="6741d09a-9152-493d-adb6-2e05fc88d9da" providerId="ADAL" clId="{63D36FE0-485D-4377-B60E-CBBE40611E3C}" dt="2023-12-04T16:29:51.713" v="7338" actId="207"/>
          <ac:spMkLst>
            <pc:docMk/>
            <pc:sldMk cId="114330596" sldId="380"/>
            <ac:spMk id="2" creationId="{0A32731C-311B-46F7-A865-6C3AF6B09A47}"/>
          </ac:spMkLst>
        </pc:spChg>
        <pc:spChg chg="mod">
          <ac:chgData name="Agis Georgiades" userId="6741d09a-9152-493d-adb6-2e05fc88d9da" providerId="ADAL" clId="{63D36FE0-485D-4377-B60E-CBBE40611E3C}" dt="2023-12-04T16:35:15.932" v="7492"/>
          <ac:spMkLst>
            <pc:docMk/>
            <pc:sldMk cId="114330596" sldId="380"/>
            <ac:spMk id="5" creationId="{8D51ED20-04D4-4894-B0C2-9C541A61A734}"/>
          </ac:spMkLst>
        </pc:spChg>
      </pc:sldChg>
      <pc:sldChg chg="modSp add mod">
        <pc:chgData name="Agis Georgiades" userId="6741d09a-9152-493d-adb6-2e05fc88d9da" providerId="ADAL" clId="{63D36FE0-485D-4377-B60E-CBBE40611E3C}" dt="2023-12-05T10:02:12.393" v="9509" actId="20577"/>
        <pc:sldMkLst>
          <pc:docMk/>
          <pc:sldMk cId="2692263554" sldId="381"/>
        </pc:sldMkLst>
        <pc:spChg chg="mod">
          <ac:chgData name="Agis Georgiades" userId="6741d09a-9152-493d-adb6-2e05fc88d9da" providerId="ADAL" clId="{63D36FE0-485D-4377-B60E-CBBE40611E3C}" dt="2023-12-05T10:02:12.393" v="9509" actId="20577"/>
          <ac:spMkLst>
            <pc:docMk/>
            <pc:sldMk cId="2692263554" sldId="381"/>
            <ac:spMk id="2" creationId="{F73DAA55-89B0-6A02-3E02-004152C61462}"/>
          </ac:spMkLst>
        </pc:spChg>
        <pc:spChg chg="mod">
          <ac:chgData name="Agis Georgiades" userId="6741d09a-9152-493d-adb6-2e05fc88d9da" providerId="ADAL" clId="{63D36FE0-485D-4377-B60E-CBBE40611E3C}" dt="2023-12-04T16:37:58.637" v="7514" actId="2711"/>
          <ac:spMkLst>
            <pc:docMk/>
            <pc:sldMk cId="2692263554" sldId="381"/>
            <ac:spMk id="3" creationId="{E3B2C168-56BA-DDC2-AA81-4BD9C31794A2}"/>
          </ac:spMkLst>
        </pc:spChg>
        <pc:spChg chg="mod">
          <ac:chgData name="Agis Georgiades" userId="6741d09a-9152-493d-adb6-2e05fc88d9da" providerId="ADAL" clId="{63D36FE0-485D-4377-B60E-CBBE40611E3C}" dt="2023-12-04T15:58:18.381" v="5803" actId="20577"/>
          <ac:spMkLst>
            <pc:docMk/>
            <pc:sldMk cId="2692263554" sldId="381"/>
            <ac:spMk id="4" creationId="{14B51B0F-40BD-E6E5-930E-86B2E833CBED}"/>
          </ac:spMkLst>
        </pc:spChg>
        <pc:spChg chg="mod">
          <ac:chgData name="Agis Georgiades" userId="6741d09a-9152-493d-adb6-2e05fc88d9da" providerId="ADAL" clId="{63D36FE0-485D-4377-B60E-CBBE40611E3C}" dt="2023-12-04T15:58:22.268" v="5811" actId="20577"/>
          <ac:spMkLst>
            <pc:docMk/>
            <pc:sldMk cId="2692263554" sldId="381"/>
            <ac:spMk id="5" creationId="{DE21AD86-E036-5CD7-9675-A068D185AC42}"/>
          </ac:spMkLst>
        </pc:spChg>
      </pc:sldChg>
      <pc:sldChg chg="modSp add del mod">
        <pc:chgData name="Agis Georgiades" userId="6741d09a-9152-493d-adb6-2e05fc88d9da" providerId="ADAL" clId="{63D36FE0-485D-4377-B60E-CBBE40611E3C}" dt="2023-12-05T10:45:18.934" v="10360" actId="20577"/>
        <pc:sldMkLst>
          <pc:docMk/>
          <pc:sldMk cId="1116816710" sldId="382"/>
        </pc:sldMkLst>
        <pc:spChg chg="mod">
          <ac:chgData name="Agis Georgiades" userId="6741d09a-9152-493d-adb6-2e05fc88d9da" providerId="ADAL" clId="{63D36FE0-485D-4377-B60E-CBBE40611E3C}" dt="2023-12-05T10:45:18.934" v="10360" actId="20577"/>
          <ac:spMkLst>
            <pc:docMk/>
            <pc:sldMk cId="1116816710" sldId="382"/>
            <ac:spMk id="2" creationId="{0A32731C-311B-46F7-A865-6C3AF6B09A47}"/>
          </ac:spMkLst>
        </pc:spChg>
        <pc:spChg chg="mod">
          <ac:chgData name="Agis Georgiades" userId="6741d09a-9152-493d-adb6-2e05fc88d9da" providerId="ADAL" clId="{63D36FE0-485D-4377-B60E-CBBE40611E3C}" dt="2023-12-04T16:38:26.730" v="7517" actId="2711"/>
          <ac:spMkLst>
            <pc:docMk/>
            <pc:sldMk cId="1116816710" sldId="382"/>
            <ac:spMk id="3" creationId="{9D5232F9-FD00-464A-9F17-619C91AEF8F3}"/>
          </ac:spMkLst>
        </pc:spChg>
      </pc:sldChg>
      <pc:sldChg chg="add del">
        <pc:chgData name="Agis Georgiades" userId="6741d09a-9152-493d-adb6-2e05fc88d9da" providerId="ADAL" clId="{63D36FE0-485D-4377-B60E-CBBE40611E3C}" dt="2023-12-04T15:58:59.015" v="5824" actId="47"/>
        <pc:sldMkLst>
          <pc:docMk/>
          <pc:sldMk cId="2169436648" sldId="382"/>
        </pc:sldMkLst>
      </pc:sldChg>
      <pc:sldChg chg="modSp add del mod">
        <pc:chgData name="Agis Georgiades" userId="6741d09a-9152-493d-adb6-2e05fc88d9da" providerId="ADAL" clId="{63D36FE0-485D-4377-B60E-CBBE40611E3C}" dt="2023-12-05T10:45:59.016" v="10368" actId="6549"/>
        <pc:sldMkLst>
          <pc:docMk/>
          <pc:sldMk cId="2717739714" sldId="383"/>
        </pc:sldMkLst>
        <pc:spChg chg="mod">
          <ac:chgData name="Agis Georgiades" userId="6741d09a-9152-493d-adb6-2e05fc88d9da" providerId="ADAL" clId="{63D36FE0-485D-4377-B60E-CBBE40611E3C}" dt="2023-12-05T10:45:59.016" v="10368" actId="6549"/>
          <ac:spMkLst>
            <pc:docMk/>
            <pc:sldMk cId="2717739714" sldId="383"/>
            <ac:spMk id="2" creationId="{0A32731C-311B-46F7-A865-6C3AF6B09A47}"/>
          </ac:spMkLst>
        </pc:spChg>
        <pc:spChg chg="mod">
          <ac:chgData name="Agis Georgiades" userId="6741d09a-9152-493d-adb6-2e05fc88d9da" providerId="ADAL" clId="{63D36FE0-485D-4377-B60E-CBBE40611E3C}" dt="2023-12-04T16:38:37.873" v="7518" actId="2711"/>
          <ac:spMkLst>
            <pc:docMk/>
            <pc:sldMk cId="2717739714" sldId="383"/>
            <ac:spMk id="3" creationId="{9D5232F9-FD00-464A-9F17-619C91AEF8F3}"/>
          </ac:spMkLst>
        </pc:spChg>
      </pc:sldChg>
      <pc:sldChg chg="modSp add del mod">
        <pc:chgData name="Agis Georgiades" userId="6741d09a-9152-493d-adb6-2e05fc88d9da" providerId="ADAL" clId="{63D36FE0-485D-4377-B60E-CBBE40611E3C}" dt="2023-12-04T16:01:15.853" v="5900" actId="47"/>
        <pc:sldMkLst>
          <pc:docMk/>
          <pc:sldMk cId="451111443" sldId="384"/>
        </pc:sldMkLst>
        <pc:spChg chg="mod">
          <ac:chgData name="Agis Georgiades" userId="6741d09a-9152-493d-adb6-2e05fc88d9da" providerId="ADAL" clId="{63D36FE0-485D-4377-B60E-CBBE40611E3C}" dt="2023-12-04T16:00:34.669" v="5881" actId="20577"/>
          <ac:spMkLst>
            <pc:docMk/>
            <pc:sldMk cId="451111443" sldId="384"/>
            <ac:spMk id="2" creationId="{0A32731C-311B-46F7-A865-6C3AF6B09A47}"/>
          </ac:spMkLst>
        </pc:spChg>
        <pc:spChg chg="mod">
          <ac:chgData name="Agis Georgiades" userId="6741d09a-9152-493d-adb6-2e05fc88d9da" providerId="ADAL" clId="{63D36FE0-485D-4377-B60E-CBBE40611E3C}" dt="2023-12-04T16:00:58.308" v="5896" actId="6549"/>
          <ac:spMkLst>
            <pc:docMk/>
            <pc:sldMk cId="451111443" sldId="384"/>
            <ac:spMk id="3" creationId="{9D5232F9-FD00-464A-9F17-619C91AEF8F3}"/>
          </ac:spMkLst>
        </pc:spChg>
      </pc:sldChg>
      <pc:sldChg chg="modSp add mod ord">
        <pc:chgData name="Agis Georgiades" userId="6741d09a-9152-493d-adb6-2e05fc88d9da" providerId="ADAL" clId="{63D36FE0-485D-4377-B60E-CBBE40611E3C}" dt="2023-12-05T10:46:39.623" v="10370"/>
        <pc:sldMkLst>
          <pc:docMk/>
          <pc:sldMk cId="800303089" sldId="385"/>
        </pc:sldMkLst>
        <pc:spChg chg="mod">
          <ac:chgData name="Agis Georgiades" userId="6741d09a-9152-493d-adb6-2e05fc88d9da" providerId="ADAL" clId="{63D36FE0-485D-4377-B60E-CBBE40611E3C}" dt="2023-12-05T10:46:39.623" v="10370"/>
          <ac:spMkLst>
            <pc:docMk/>
            <pc:sldMk cId="800303089" sldId="385"/>
            <ac:spMk id="2" creationId="{F73DAA55-89B0-6A02-3E02-004152C61462}"/>
          </ac:spMkLst>
        </pc:spChg>
        <pc:spChg chg="mod">
          <ac:chgData name="Agis Georgiades" userId="6741d09a-9152-493d-adb6-2e05fc88d9da" providerId="ADAL" clId="{63D36FE0-485D-4377-B60E-CBBE40611E3C}" dt="2023-12-05T10:46:32.979" v="10369" actId="20577"/>
          <ac:spMkLst>
            <pc:docMk/>
            <pc:sldMk cId="800303089" sldId="385"/>
            <ac:spMk id="3" creationId="{E3B2C168-56BA-DDC2-AA81-4BD9C31794A2}"/>
          </ac:spMkLst>
        </pc:spChg>
      </pc:sldChg>
      <pc:sldChg chg="modSp add mod">
        <pc:chgData name="Agis Georgiades" userId="6741d09a-9152-493d-adb6-2e05fc88d9da" providerId="ADAL" clId="{63D36FE0-485D-4377-B60E-CBBE40611E3C}" dt="2023-12-05T10:46:59.388" v="10393" actId="20577"/>
        <pc:sldMkLst>
          <pc:docMk/>
          <pc:sldMk cId="106802722" sldId="386"/>
        </pc:sldMkLst>
        <pc:spChg chg="mod">
          <ac:chgData name="Agis Georgiades" userId="6741d09a-9152-493d-adb6-2e05fc88d9da" providerId="ADAL" clId="{63D36FE0-485D-4377-B60E-CBBE40611E3C}" dt="2023-12-05T10:46:59.388" v="10393" actId="20577"/>
          <ac:spMkLst>
            <pc:docMk/>
            <pc:sldMk cId="106802722" sldId="386"/>
            <ac:spMk id="2" creationId="{F73DAA55-89B0-6A02-3E02-004152C61462}"/>
          </ac:spMkLst>
        </pc:spChg>
        <pc:spChg chg="mod">
          <ac:chgData name="Agis Georgiades" userId="6741d09a-9152-493d-adb6-2e05fc88d9da" providerId="ADAL" clId="{63D36FE0-485D-4377-B60E-CBBE40611E3C}" dt="2023-12-04T16:38:51.925" v="7521" actId="27636"/>
          <ac:spMkLst>
            <pc:docMk/>
            <pc:sldMk cId="106802722" sldId="386"/>
            <ac:spMk id="3" creationId="{E3B2C168-56BA-DDC2-AA81-4BD9C31794A2}"/>
          </ac:spMkLst>
        </pc:spChg>
      </pc:sldChg>
      <pc:sldChg chg="modSp add mod ord">
        <pc:chgData name="Agis Georgiades" userId="6741d09a-9152-493d-adb6-2e05fc88d9da" providerId="ADAL" clId="{63D36FE0-485D-4377-B60E-CBBE40611E3C}" dt="2023-12-04T16:38:58.750" v="7522" actId="2711"/>
        <pc:sldMkLst>
          <pc:docMk/>
          <pc:sldMk cId="3968056071" sldId="387"/>
        </pc:sldMkLst>
        <pc:spChg chg="mod">
          <ac:chgData name="Agis Georgiades" userId="6741d09a-9152-493d-adb6-2e05fc88d9da" providerId="ADAL" clId="{63D36FE0-485D-4377-B60E-CBBE40611E3C}" dt="2023-12-04T16:29:21.764" v="7327" actId="14100"/>
          <ac:spMkLst>
            <pc:docMk/>
            <pc:sldMk cId="3968056071" sldId="387"/>
            <ac:spMk id="2" creationId="{0A32731C-311B-46F7-A865-6C3AF6B09A47}"/>
          </ac:spMkLst>
        </pc:spChg>
        <pc:spChg chg="mod">
          <ac:chgData name="Agis Georgiades" userId="6741d09a-9152-493d-adb6-2e05fc88d9da" providerId="ADAL" clId="{63D36FE0-485D-4377-B60E-CBBE40611E3C}" dt="2023-12-04T16:38:58.750" v="7522" actId="2711"/>
          <ac:spMkLst>
            <pc:docMk/>
            <pc:sldMk cId="3968056071" sldId="387"/>
            <ac:spMk id="3" creationId="{9D5232F9-FD00-464A-9F17-619C91AEF8F3}"/>
          </ac:spMkLst>
        </pc:spChg>
      </pc:sldChg>
      <pc:sldChg chg="modSp add mod ord">
        <pc:chgData name="Agis Georgiades" userId="6741d09a-9152-493d-adb6-2e05fc88d9da" providerId="ADAL" clId="{63D36FE0-485D-4377-B60E-CBBE40611E3C}" dt="2023-12-05T10:48:28.700" v="10408" actId="20577"/>
        <pc:sldMkLst>
          <pc:docMk/>
          <pc:sldMk cId="626428113" sldId="388"/>
        </pc:sldMkLst>
        <pc:spChg chg="mod">
          <ac:chgData name="Agis Georgiades" userId="6741d09a-9152-493d-adb6-2e05fc88d9da" providerId="ADAL" clId="{63D36FE0-485D-4377-B60E-CBBE40611E3C}" dt="2023-12-04T16:29:40.294" v="7334" actId="207"/>
          <ac:spMkLst>
            <pc:docMk/>
            <pc:sldMk cId="626428113" sldId="388"/>
            <ac:spMk id="2" creationId="{F73DAA55-89B0-6A02-3E02-004152C61462}"/>
          </ac:spMkLst>
        </pc:spChg>
        <pc:spChg chg="mod">
          <ac:chgData name="Agis Georgiades" userId="6741d09a-9152-493d-adb6-2e05fc88d9da" providerId="ADAL" clId="{63D36FE0-485D-4377-B60E-CBBE40611E3C}" dt="2023-12-05T10:48:28.700" v="10408" actId="20577"/>
          <ac:spMkLst>
            <pc:docMk/>
            <pc:sldMk cId="626428113" sldId="388"/>
            <ac:spMk id="3" creationId="{E3B2C168-56BA-DDC2-AA81-4BD9C31794A2}"/>
          </ac:spMkLst>
        </pc:spChg>
      </pc:sldChg>
      <pc:sldChg chg="modSp add mod ord">
        <pc:chgData name="Agis Georgiades" userId="6741d09a-9152-493d-adb6-2e05fc88d9da" providerId="ADAL" clId="{63D36FE0-485D-4377-B60E-CBBE40611E3C}" dt="2023-12-05T10:47:36.785" v="10395"/>
        <pc:sldMkLst>
          <pc:docMk/>
          <pc:sldMk cId="2124771489" sldId="389"/>
        </pc:sldMkLst>
        <pc:spChg chg="mod">
          <ac:chgData name="Agis Georgiades" userId="6741d09a-9152-493d-adb6-2e05fc88d9da" providerId="ADAL" clId="{63D36FE0-485D-4377-B60E-CBBE40611E3C}" dt="2023-12-05T10:04:16.816" v="9551" actId="27636"/>
          <ac:spMkLst>
            <pc:docMk/>
            <pc:sldMk cId="2124771489" sldId="389"/>
            <ac:spMk id="2" creationId="{0A32731C-311B-46F7-A865-6C3AF6B09A47}"/>
          </ac:spMkLst>
        </pc:spChg>
        <pc:spChg chg="mod">
          <ac:chgData name="Agis Georgiades" userId="6741d09a-9152-493d-adb6-2e05fc88d9da" providerId="ADAL" clId="{63D36FE0-485D-4377-B60E-CBBE40611E3C}" dt="2023-12-04T16:39:11.465" v="7524" actId="2711"/>
          <ac:spMkLst>
            <pc:docMk/>
            <pc:sldMk cId="2124771489" sldId="389"/>
            <ac:spMk id="3" creationId="{9D5232F9-FD00-464A-9F17-619C91AEF8F3}"/>
          </ac:spMkLst>
        </pc:spChg>
      </pc:sldChg>
      <pc:sldChg chg="modSp add mod">
        <pc:chgData name="Agis Georgiades" userId="6741d09a-9152-493d-adb6-2e05fc88d9da" providerId="ADAL" clId="{63D36FE0-485D-4377-B60E-CBBE40611E3C}" dt="2023-12-05T10:41:31.969" v="10309" actId="14100"/>
        <pc:sldMkLst>
          <pc:docMk/>
          <pc:sldMk cId="470493938" sldId="390"/>
        </pc:sldMkLst>
        <pc:spChg chg="mod">
          <ac:chgData name="Agis Georgiades" userId="6741d09a-9152-493d-adb6-2e05fc88d9da" providerId="ADAL" clId="{63D36FE0-485D-4377-B60E-CBBE40611E3C}" dt="2023-12-05T10:41:31.969" v="10309" actId="14100"/>
          <ac:spMkLst>
            <pc:docMk/>
            <pc:sldMk cId="470493938" sldId="390"/>
            <ac:spMk id="2" creationId="{0A32731C-311B-46F7-A865-6C3AF6B09A47}"/>
          </ac:spMkLst>
        </pc:spChg>
        <pc:spChg chg="mod">
          <ac:chgData name="Agis Georgiades" userId="6741d09a-9152-493d-adb6-2e05fc88d9da" providerId="ADAL" clId="{63D36FE0-485D-4377-B60E-CBBE40611E3C}" dt="2023-12-04T16:37:05.441" v="7503" actId="1076"/>
          <ac:spMkLst>
            <pc:docMk/>
            <pc:sldMk cId="470493938" sldId="390"/>
            <ac:spMk id="3" creationId="{9D5232F9-FD00-464A-9F17-619C91AEF8F3}"/>
          </ac:spMkLst>
        </pc:spChg>
      </pc:sldChg>
      <pc:sldChg chg="modSp add mod ord">
        <pc:chgData name="Agis Georgiades" userId="6741d09a-9152-493d-adb6-2e05fc88d9da" providerId="ADAL" clId="{63D36FE0-485D-4377-B60E-CBBE40611E3C}" dt="2023-12-05T09:26:20.638" v="8077" actId="313"/>
        <pc:sldMkLst>
          <pc:docMk/>
          <pc:sldMk cId="1917527338" sldId="391"/>
        </pc:sldMkLst>
        <pc:spChg chg="mod">
          <ac:chgData name="Agis Georgiades" userId="6741d09a-9152-493d-adb6-2e05fc88d9da" providerId="ADAL" clId="{63D36FE0-485D-4377-B60E-CBBE40611E3C}" dt="2023-12-04T16:28:37.038" v="7308" actId="207"/>
          <ac:spMkLst>
            <pc:docMk/>
            <pc:sldMk cId="1917527338" sldId="391"/>
            <ac:spMk id="2" creationId="{0A32731C-311B-46F7-A865-6C3AF6B09A47}"/>
          </ac:spMkLst>
        </pc:spChg>
        <pc:spChg chg="mod">
          <ac:chgData name="Agis Georgiades" userId="6741d09a-9152-493d-adb6-2e05fc88d9da" providerId="ADAL" clId="{63D36FE0-485D-4377-B60E-CBBE40611E3C}" dt="2023-12-05T09:26:20.638" v="8077" actId="313"/>
          <ac:spMkLst>
            <pc:docMk/>
            <pc:sldMk cId="1917527338" sldId="391"/>
            <ac:spMk id="3" creationId="{9D5232F9-FD00-464A-9F17-619C91AEF8F3}"/>
          </ac:spMkLst>
        </pc:spChg>
      </pc:sldChg>
      <pc:sldChg chg="modSp add mod ord">
        <pc:chgData name="Agis Georgiades" userId="6741d09a-9152-493d-adb6-2e05fc88d9da" providerId="ADAL" clId="{63D36FE0-485D-4377-B60E-CBBE40611E3C}" dt="2023-12-05T10:04:32.703" v="9554" actId="27636"/>
        <pc:sldMkLst>
          <pc:docMk/>
          <pc:sldMk cId="34095842" sldId="392"/>
        </pc:sldMkLst>
        <pc:spChg chg="mod">
          <ac:chgData name="Agis Georgiades" userId="6741d09a-9152-493d-adb6-2e05fc88d9da" providerId="ADAL" clId="{63D36FE0-485D-4377-B60E-CBBE40611E3C}" dt="2023-12-05T10:04:32.703" v="9554" actId="27636"/>
          <ac:spMkLst>
            <pc:docMk/>
            <pc:sldMk cId="34095842" sldId="392"/>
            <ac:spMk id="2" creationId="{0A32731C-311B-46F7-A865-6C3AF6B09A47}"/>
          </ac:spMkLst>
        </pc:spChg>
        <pc:spChg chg="mod">
          <ac:chgData name="Agis Georgiades" userId="6741d09a-9152-493d-adb6-2e05fc88d9da" providerId="ADAL" clId="{63D36FE0-485D-4377-B60E-CBBE40611E3C}" dt="2023-12-05T10:04:30.777" v="9552" actId="14100"/>
          <ac:spMkLst>
            <pc:docMk/>
            <pc:sldMk cId="34095842" sldId="392"/>
            <ac:spMk id="3" creationId="{9D5232F9-FD00-464A-9F17-619C91AEF8F3}"/>
          </ac:spMkLst>
        </pc:spChg>
      </pc:sldChg>
      <pc:sldChg chg="modSp add mod">
        <pc:chgData name="Agis Georgiades" userId="6741d09a-9152-493d-adb6-2e05fc88d9da" providerId="ADAL" clId="{63D36FE0-485D-4377-B60E-CBBE40611E3C}" dt="2023-12-05T10:37:38.957" v="10279" actId="5793"/>
        <pc:sldMkLst>
          <pc:docMk/>
          <pc:sldMk cId="4046132576" sldId="393"/>
        </pc:sldMkLst>
        <pc:spChg chg="mod">
          <ac:chgData name="Agis Georgiades" userId="6741d09a-9152-493d-adb6-2e05fc88d9da" providerId="ADAL" clId="{63D36FE0-485D-4377-B60E-CBBE40611E3C}" dt="2023-12-05T10:37:38.957" v="10279" actId="5793"/>
          <ac:spMkLst>
            <pc:docMk/>
            <pc:sldMk cId="4046132576" sldId="393"/>
            <ac:spMk id="2" creationId="{491E140A-49ED-455F-9859-99AD4D9FFEFF}"/>
          </ac:spMkLst>
        </pc:spChg>
        <pc:spChg chg="mod">
          <ac:chgData name="Agis Georgiades" userId="6741d09a-9152-493d-adb6-2e05fc88d9da" providerId="ADAL" clId="{63D36FE0-485D-4377-B60E-CBBE40611E3C}" dt="2023-12-05T09:20:14.077" v="8063" actId="6549"/>
          <ac:spMkLst>
            <pc:docMk/>
            <pc:sldMk cId="4046132576" sldId="393"/>
            <ac:spMk id="3" creationId="{4694DF02-F398-28F5-CAF7-D51134C3EBB7}"/>
          </ac:spMkLst>
        </pc:spChg>
      </pc:sldChg>
      <pc:sldChg chg="new del">
        <pc:chgData name="Agis Georgiades" userId="6741d09a-9152-493d-adb6-2e05fc88d9da" providerId="ADAL" clId="{63D36FE0-485D-4377-B60E-CBBE40611E3C}" dt="2023-12-04T16:41:42.501" v="7573" actId="47"/>
        <pc:sldMkLst>
          <pc:docMk/>
          <pc:sldMk cId="1352801186" sldId="394"/>
        </pc:sldMkLst>
      </pc:sldChg>
      <pc:sldChg chg="modSp add mod">
        <pc:chgData name="Agis Georgiades" userId="6741d09a-9152-493d-adb6-2e05fc88d9da" providerId="ADAL" clId="{63D36FE0-485D-4377-B60E-CBBE40611E3C}" dt="2023-12-05T10:48:54.380" v="10410" actId="27636"/>
        <pc:sldMkLst>
          <pc:docMk/>
          <pc:sldMk cId="2856168666" sldId="394"/>
        </pc:sldMkLst>
        <pc:spChg chg="mod">
          <ac:chgData name="Agis Georgiades" userId="6741d09a-9152-493d-adb6-2e05fc88d9da" providerId="ADAL" clId="{63D36FE0-485D-4377-B60E-CBBE40611E3C}" dt="2023-12-05T09:01:25.314" v="7798" actId="6549"/>
          <ac:spMkLst>
            <pc:docMk/>
            <pc:sldMk cId="2856168666" sldId="394"/>
            <ac:spMk id="2" creationId="{F73DAA55-89B0-6A02-3E02-004152C61462}"/>
          </ac:spMkLst>
        </pc:spChg>
        <pc:spChg chg="mod">
          <ac:chgData name="Agis Georgiades" userId="6741d09a-9152-493d-adb6-2e05fc88d9da" providerId="ADAL" clId="{63D36FE0-485D-4377-B60E-CBBE40611E3C}" dt="2023-12-05T10:48:54.380" v="10410" actId="27636"/>
          <ac:spMkLst>
            <pc:docMk/>
            <pc:sldMk cId="2856168666" sldId="394"/>
            <ac:spMk id="3" creationId="{E3B2C168-56BA-DDC2-AA81-4BD9C31794A2}"/>
          </ac:spMkLst>
        </pc:spChg>
      </pc:sldChg>
      <pc:sldChg chg="modSp add mod ord">
        <pc:chgData name="Agis Georgiades" userId="6741d09a-9152-493d-adb6-2e05fc88d9da" providerId="ADAL" clId="{63D36FE0-485D-4377-B60E-CBBE40611E3C}" dt="2023-12-05T10:37:00.867" v="10270" actId="14100"/>
        <pc:sldMkLst>
          <pc:docMk/>
          <pc:sldMk cId="1853936513" sldId="395"/>
        </pc:sldMkLst>
        <pc:spChg chg="mod">
          <ac:chgData name="Agis Georgiades" userId="6741d09a-9152-493d-adb6-2e05fc88d9da" providerId="ADAL" clId="{63D36FE0-485D-4377-B60E-CBBE40611E3C}" dt="2023-12-05T09:19:14.033" v="8008" actId="14100"/>
          <ac:spMkLst>
            <pc:docMk/>
            <pc:sldMk cId="1853936513" sldId="395"/>
            <ac:spMk id="2" creationId="{9FC34894-9FA9-3D7A-78FB-8CF355EEE69C}"/>
          </ac:spMkLst>
        </pc:spChg>
        <pc:spChg chg="mod">
          <ac:chgData name="Agis Georgiades" userId="6741d09a-9152-493d-adb6-2e05fc88d9da" providerId="ADAL" clId="{63D36FE0-485D-4377-B60E-CBBE40611E3C}" dt="2023-12-05T10:37:00.867" v="10270" actId="14100"/>
          <ac:spMkLst>
            <pc:docMk/>
            <pc:sldMk cId="1853936513" sldId="395"/>
            <ac:spMk id="3" creationId="{A623AB7A-9A22-EF9D-9626-50FEFDFD8EB5}"/>
          </ac:spMkLst>
        </pc:spChg>
      </pc:sldChg>
      <pc:sldChg chg="modSp add mod">
        <pc:chgData name="Agis Georgiades" userId="6741d09a-9152-493d-adb6-2e05fc88d9da" providerId="ADAL" clId="{63D36FE0-485D-4377-B60E-CBBE40611E3C}" dt="2023-12-05T10:35:49.749" v="10217" actId="27636"/>
        <pc:sldMkLst>
          <pc:docMk/>
          <pc:sldMk cId="2168935055" sldId="396"/>
        </pc:sldMkLst>
        <pc:spChg chg="mod">
          <ac:chgData name="Agis Georgiades" userId="6741d09a-9152-493d-adb6-2e05fc88d9da" providerId="ADAL" clId="{63D36FE0-485D-4377-B60E-CBBE40611E3C}" dt="2023-12-05T10:35:49.749" v="10217" actId="27636"/>
          <ac:spMkLst>
            <pc:docMk/>
            <pc:sldMk cId="2168935055" sldId="396"/>
            <ac:spMk id="3" creationId="{4694DF02-F398-28F5-CAF7-D51134C3EBB7}"/>
          </ac:spMkLst>
        </pc:spChg>
      </pc:sldChg>
      <pc:sldChg chg="modSp add mod ord">
        <pc:chgData name="Agis Georgiades" userId="6741d09a-9152-493d-adb6-2e05fc88d9da" providerId="ADAL" clId="{63D36FE0-485D-4377-B60E-CBBE40611E3C}" dt="2023-12-05T10:37:19.203" v="10271" actId="14100"/>
        <pc:sldMkLst>
          <pc:docMk/>
          <pc:sldMk cId="2284670570" sldId="397"/>
        </pc:sldMkLst>
        <pc:spChg chg="mod">
          <ac:chgData name="Agis Georgiades" userId="6741d09a-9152-493d-adb6-2e05fc88d9da" providerId="ADAL" clId="{63D36FE0-485D-4377-B60E-CBBE40611E3C}" dt="2023-12-05T09:15:21.921" v="7913" actId="27636"/>
          <ac:spMkLst>
            <pc:docMk/>
            <pc:sldMk cId="2284670570" sldId="397"/>
            <ac:spMk id="2" creationId="{3584FB01-65D1-B983-F25B-24F7CB200A32}"/>
          </ac:spMkLst>
        </pc:spChg>
        <pc:spChg chg="mod">
          <ac:chgData name="Agis Georgiades" userId="6741d09a-9152-493d-adb6-2e05fc88d9da" providerId="ADAL" clId="{63D36FE0-485D-4377-B60E-CBBE40611E3C}" dt="2023-12-05T10:37:19.203" v="10271" actId="14100"/>
          <ac:spMkLst>
            <pc:docMk/>
            <pc:sldMk cId="2284670570" sldId="397"/>
            <ac:spMk id="3" creationId="{84058A26-4AB4-813D-B0D9-F18CD7DFAB5C}"/>
          </ac:spMkLst>
        </pc:spChg>
      </pc:sldChg>
      <pc:sldChg chg="modSp add del mod">
        <pc:chgData name="Agis Georgiades" userId="6741d09a-9152-493d-adb6-2e05fc88d9da" providerId="ADAL" clId="{63D36FE0-485D-4377-B60E-CBBE40611E3C}" dt="2023-12-05T09:32:51.888" v="8219" actId="47"/>
        <pc:sldMkLst>
          <pc:docMk/>
          <pc:sldMk cId="272945391" sldId="398"/>
        </pc:sldMkLst>
        <pc:spChg chg="mod">
          <ac:chgData name="Agis Georgiades" userId="6741d09a-9152-493d-adb6-2e05fc88d9da" providerId="ADAL" clId="{63D36FE0-485D-4377-B60E-CBBE40611E3C}" dt="2023-12-05T09:29:53.261" v="8196" actId="20577"/>
          <ac:spMkLst>
            <pc:docMk/>
            <pc:sldMk cId="272945391" sldId="398"/>
            <ac:spMk id="2" creationId="{0A32731C-311B-46F7-A865-6C3AF6B09A47}"/>
          </ac:spMkLst>
        </pc:spChg>
        <pc:spChg chg="mod">
          <ac:chgData name="Agis Georgiades" userId="6741d09a-9152-493d-adb6-2e05fc88d9da" providerId="ADAL" clId="{63D36FE0-485D-4377-B60E-CBBE40611E3C}" dt="2023-12-05T09:30:51.220" v="8214" actId="5793"/>
          <ac:spMkLst>
            <pc:docMk/>
            <pc:sldMk cId="272945391" sldId="398"/>
            <ac:spMk id="3" creationId="{9D5232F9-FD00-464A-9F17-619C91AEF8F3}"/>
          </ac:spMkLst>
        </pc:spChg>
      </pc:sldChg>
      <pc:sldChg chg="new del">
        <pc:chgData name="Agis Georgiades" userId="6741d09a-9152-493d-adb6-2e05fc88d9da" providerId="ADAL" clId="{63D36FE0-485D-4377-B60E-CBBE40611E3C}" dt="2023-12-05T09:29:09.134" v="8079" actId="680"/>
        <pc:sldMkLst>
          <pc:docMk/>
          <pc:sldMk cId="2172694876" sldId="398"/>
        </pc:sldMkLst>
      </pc:sldChg>
      <pc:sldChg chg="modSp add mod ord">
        <pc:chgData name="Agis Georgiades" userId="6741d09a-9152-493d-adb6-2e05fc88d9da" providerId="ADAL" clId="{63D36FE0-485D-4377-B60E-CBBE40611E3C}" dt="2023-12-05T09:40:04.992" v="8258" actId="14100"/>
        <pc:sldMkLst>
          <pc:docMk/>
          <pc:sldMk cId="1376383941" sldId="399"/>
        </pc:sldMkLst>
        <pc:spChg chg="mod">
          <ac:chgData name="Agis Georgiades" userId="6741d09a-9152-493d-adb6-2e05fc88d9da" providerId="ADAL" clId="{63D36FE0-485D-4377-B60E-CBBE40611E3C}" dt="2023-12-05T09:32:44.891" v="8218"/>
          <ac:spMkLst>
            <pc:docMk/>
            <pc:sldMk cId="1376383941" sldId="399"/>
            <ac:spMk id="2" creationId="{F73DAA55-89B0-6A02-3E02-004152C61462}"/>
          </ac:spMkLst>
        </pc:spChg>
        <pc:spChg chg="mod">
          <ac:chgData name="Agis Georgiades" userId="6741d09a-9152-493d-adb6-2e05fc88d9da" providerId="ADAL" clId="{63D36FE0-485D-4377-B60E-CBBE40611E3C}" dt="2023-12-05T09:40:04.992" v="8258" actId="14100"/>
          <ac:spMkLst>
            <pc:docMk/>
            <pc:sldMk cId="1376383941" sldId="399"/>
            <ac:spMk id="3" creationId="{E3B2C168-56BA-DDC2-AA81-4BD9C31794A2}"/>
          </ac:spMkLst>
        </pc:spChg>
      </pc:sldChg>
      <pc:sldChg chg="modSp add mod">
        <pc:chgData name="Agis Georgiades" userId="6741d09a-9152-493d-adb6-2e05fc88d9da" providerId="ADAL" clId="{63D36FE0-485D-4377-B60E-CBBE40611E3C}" dt="2023-12-05T10:01:29.713" v="9500" actId="2711"/>
        <pc:sldMkLst>
          <pc:docMk/>
          <pc:sldMk cId="3001988390" sldId="400"/>
        </pc:sldMkLst>
        <pc:spChg chg="mod">
          <ac:chgData name="Agis Georgiades" userId="6741d09a-9152-493d-adb6-2e05fc88d9da" providerId="ADAL" clId="{63D36FE0-485D-4377-B60E-CBBE40611E3C}" dt="2023-12-05T10:01:29.713" v="9500" actId="2711"/>
          <ac:spMkLst>
            <pc:docMk/>
            <pc:sldMk cId="3001988390" sldId="400"/>
            <ac:spMk id="3" creationId="{E3B2C168-56BA-DDC2-AA81-4BD9C31794A2}"/>
          </ac:spMkLst>
        </pc:spChg>
      </pc:sldChg>
      <pc:sldChg chg="modSp add mod">
        <pc:chgData name="Agis Georgiades" userId="6741d09a-9152-493d-adb6-2e05fc88d9da" providerId="ADAL" clId="{63D36FE0-485D-4377-B60E-CBBE40611E3C}" dt="2023-12-05T10:43:15.274" v="10331" actId="6549"/>
        <pc:sldMkLst>
          <pc:docMk/>
          <pc:sldMk cId="4097143975" sldId="401"/>
        </pc:sldMkLst>
        <pc:spChg chg="mod">
          <ac:chgData name="Agis Georgiades" userId="6741d09a-9152-493d-adb6-2e05fc88d9da" providerId="ADAL" clId="{63D36FE0-485D-4377-B60E-CBBE40611E3C}" dt="2023-12-05T10:43:15.274" v="10331" actId="6549"/>
          <ac:spMkLst>
            <pc:docMk/>
            <pc:sldMk cId="4097143975" sldId="401"/>
            <ac:spMk id="3" creationId="{E3B2C168-56BA-DDC2-AA81-4BD9C31794A2}"/>
          </ac:spMkLst>
        </pc:spChg>
      </pc:sldChg>
      <pc:sldChg chg="modSp add mod">
        <pc:chgData name="Agis Georgiades" userId="6741d09a-9152-493d-adb6-2e05fc88d9da" providerId="ADAL" clId="{63D36FE0-485D-4377-B60E-CBBE40611E3C}" dt="2023-12-05T10:43:33.620" v="10337" actId="20577"/>
        <pc:sldMkLst>
          <pc:docMk/>
          <pc:sldMk cId="1391080404" sldId="402"/>
        </pc:sldMkLst>
        <pc:spChg chg="mod">
          <ac:chgData name="Agis Georgiades" userId="6741d09a-9152-493d-adb6-2e05fc88d9da" providerId="ADAL" clId="{63D36FE0-485D-4377-B60E-CBBE40611E3C}" dt="2023-12-05T10:43:33.620" v="10337" actId="20577"/>
          <ac:spMkLst>
            <pc:docMk/>
            <pc:sldMk cId="1391080404" sldId="402"/>
            <ac:spMk id="3" creationId="{E3B2C168-56BA-DDC2-AA81-4BD9C31794A2}"/>
          </ac:spMkLst>
        </pc:spChg>
      </pc:sldChg>
      <pc:sldChg chg="modSp add mod">
        <pc:chgData name="Agis Georgiades" userId="6741d09a-9152-493d-adb6-2e05fc88d9da" providerId="ADAL" clId="{63D36FE0-485D-4377-B60E-CBBE40611E3C}" dt="2023-12-05T10:50:03.719" v="10468" actId="27636"/>
        <pc:sldMkLst>
          <pc:docMk/>
          <pc:sldMk cId="3476008245" sldId="403"/>
        </pc:sldMkLst>
        <pc:spChg chg="mod">
          <ac:chgData name="Agis Georgiades" userId="6741d09a-9152-493d-adb6-2e05fc88d9da" providerId="ADAL" clId="{63D36FE0-485D-4377-B60E-CBBE40611E3C}" dt="2023-12-05T10:05:10.421" v="9561" actId="20577"/>
          <ac:spMkLst>
            <pc:docMk/>
            <pc:sldMk cId="3476008245" sldId="403"/>
            <ac:spMk id="2" creationId="{F73DAA55-89B0-6A02-3E02-004152C61462}"/>
          </ac:spMkLst>
        </pc:spChg>
        <pc:spChg chg="mod">
          <ac:chgData name="Agis Georgiades" userId="6741d09a-9152-493d-adb6-2e05fc88d9da" providerId="ADAL" clId="{63D36FE0-485D-4377-B60E-CBBE40611E3C}" dt="2023-12-05T10:50:03.719" v="10468" actId="27636"/>
          <ac:spMkLst>
            <pc:docMk/>
            <pc:sldMk cId="3476008245" sldId="403"/>
            <ac:spMk id="3" creationId="{E3B2C168-56BA-DDC2-AA81-4BD9C31794A2}"/>
          </ac:spMkLst>
        </pc:spChg>
      </pc:sldChg>
      <pc:sldChg chg="modSp add mod">
        <pc:chgData name="Agis Georgiades" userId="6741d09a-9152-493d-adb6-2e05fc88d9da" providerId="ADAL" clId="{63D36FE0-485D-4377-B60E-CBBE40611E3C}" dt="2023-12-05T10:58:34.455" v="10490" actId="20577"/>
        <pc:sldMkLst>
          <pc:docMk/>
          <pc:sldMk cId="1268340928" sldId="404"/>
        </pc:sldMkLst>
        <pc:spChg chg="mod">
          <ac:chgData name="Agis Georgiades" userId="6741d09a-9152-493d-adb6-2e05fc88d9da" providerId="ADAL" clId="{63D36FE0-485D-4377-B60E-CBBE40611E3C}" dt="2023-12-05T10:58:34.455" v="10490" actId="20577"/>
          <ac:spMkLst>
            <pc:docMk/>
            <pc:sldMk cId="1268340928" sldId="404"/>
            <ac:spMk id="3" creationId="{E3B2C168-56BA-DDC2-AA81-4BD9C31794A2}"/>
          </ac:spMkLst>
        </pc:spChg>
      </pc:sldChg>
      <pc:sldChg chg="modSp add mod ord">
        <pc:chgData name="Agis Georgiades" userId="6741d09a-9152-493d-adb6-2e05fc88d9da" providerId="ADAL" clId="{63D36FE0-485D-4377-B60E-CBBE40611E3C}" dt="2023-12-05T11:11:16.791" v="10521" actId="114"/>
        <pc:sldMkLst>
          <pc:docMk/>
          <pc:sldMk cId="1994514284" sldId="405"/>
        </pc:sldMkLst>
        <pc:spChg chg="mod">
          <ac:chgData name="Agis Georgiades" userId="6741d09a-9152-493d-adb6-2e05fc88d9da" providerId="ADAL" clId="{63D36FE0-485D-4377-B60E-CBBE40611E3C}" dt="2023-12-05T10:19:18.562" v="10114" actId="20577"/>
          <ac:spMkLst>
            <pc:docMk/>
            <pc:sldMk cId="1994514284" sldId="405"/>
            <ac:spMk id="2" creationId="{F73DAA55-89B0-6A02-3E02-004152C61462}"/>
          </ac:spMkLst>
        </pc:spChg>
        <pc:spChg chg="mod">
          <ac:chgData name="Agis Georgiades" userId="6741d09a-9152-493d-adb6-2e05fc88d9da" providerId="ADAL" clId="{63D36FE0-485D-4377-B60E-CBBE40611E3C}" dt="2023-12-05T11:11:16.791" v="10521" actId="114"/>
          <ac:spMkLst>
            <pc:docMk/>
            <pc:sldMk cId="1994514284" sldId="405"/>
            <ac:spMk id="3" creationId="{E3B2C168-56BA-DDC2-AA81-4BD9C31794A2}"/>
          </ac:spMkLst>
        </pc:spChg>
      </pc:sldChg>
      <pc:sldChg chg="addSp delSp modSp add mod ord">
        <pc:chgData name="Agis Georgiades" userId="6741d09a-9152-493d-adb6-2e05fc88d9da" providerId="ADAL" clId="{63D36FE0-485D-4377-B60E-CBBE40611E3C}" dt="2023-12-05T10:23:46.002" v="10170"/>
        <pc:sldMkLst>
          <pc:docMk/>
          <pc:sldMk cId="3766917654" sldId="406"/>
        </pc:sldMkLst>
        <pc:spChg chg="mod">
          <ac:chgData name="Agis Georgiades" userId="6741d09a-9152-493d-adb6-2e05fc88d9da" providerId="ADAL" clId="{63D36FE0-485D-4377-B60E-CBBE40611E3C}" dt="2023-12-05T10:21:23.361" v="10134" actId="26606"/>
          <ac:spMkLst>
            <pc:docMk/>
            <pc:sldMk cId="3766917654" sldId="406"/>
            <ac:spMk id="2" creationId="{F73DAA55-89B0-6A02-3E02-004152C61462}"/>
          </ac:spMkLst>
        </pc:spChg>
        <pc:spChg chg="del mod">
          <ac:chgData name="Agis Georgiades" userId="6741d09a-9152-493d-adb6-2e05fc88d9da" providerId="ADAL" clId="{63D36FE0-485D-4377-B60E-CBBE40611E3C}" dt="2023-12-05T10:21:23.361" v="10134" actId="26606"/>
          <ac:spMkLst>
            <pc:docMk/>
            <pc:sldMk cId="3766917654" sldId="406"/>
            <ac:spMk id="3" creationId="{E3B2C168-56BA-DDC2-AA81-4BD9C31794A2}"/>
          </ac:spMkLst>
        </pc:spChg>
        <pc:spChg chg="mod">
          <ac:chgData name="Agis Georgiades" userId="6741d09a-9152-493d-adb6-2e05fc88d9da" providerId="ADAL" clId="{63D36FE0-485D-4377-B60E-CBBE40611E3C}" dt="2023-12-05T10:21:23.361" v="10134" actId="26606"/>
          <ac:spMkLst>
            <pc:docMk/>
            <pc:sldMk cId="3766917654" sldId="406"/>
            <ac:spMk id="4" creationId="{14B51B0F-40BD-E6E5-930E-86B2E833CBED}"/>
          </ac:spMkLst>
        </pc:spChg>
        <pc:spChg chg="mod">
          <ac:chgData name="Agis Georgiades" userId="6741d09a-9152-493d-adb6-2e05fc88d9da" providerId="ADAL" clId="{63D36FE0-485D-4377-B60E-CBBE40611E3C}" dt="2023-12-05T10:21:23.361" v="10134" actId="26606"/>
          <ac:spMkLst>
            <pc:docMk/>
            <pc:sldMk cId="3766917654" sldId="406"/>
            <ac:spMk id="5" creationId="{DE21AD86-E036-5CD7-9675-A068D185AC42}"/>
          </ac:spMkLst>
        </pc:spChg>
        <pc:spChg chg="mod">
          <ac:chgData name="Agis Georgiades" userId="6741d09a-9152-493d-adb6-2e05fc88d9da" providerId="ADAL" clId="{63D36FE0-485D-4377-B60E-CBBE40611E3C}" dt="2023-12-05T10:21:23.361" v="10134" actId="26606"/>
          <ac:spMkLst>
            <pc:docMk/>
            <pc:sldMk cId="3766917654" sldId="406"/>
            <ac:spMk id="6" creationId="{036C0E6A-79B5-5206-F517-AB189A3A2E64}"/>
          </ac:spMkLst>
        </pc:spChg>
        <pc:graphicFrameChg chg="add del mod modGraphic">
          <ac:chgData name="Agis Georgiades" userId="6741d09a-9152-493d-adb6-2e05fc88d9da" providerId="ADAL" clId="{63D36FE0-485D-4377-B60E-CBBE40611E3C}" dt="2023-12-05T10:21:12.867" v="10132"/>
          <ac:graphicFrameMkLst>
            <pc:docMk/>
            <pc:sldMk cId="3766917654" sldId="406"/>
            <ac:graphicFrameMk id="7" creationId="{E8FD5BCB-6224-AB9E-72DF-36E9CB75C0C1}"/>
          </ac:graphicFrameMkLst>
        </pc:graphicFrameChg>
        <pc:graphicFrameChg chg="add mod modGraphic">
          <ac:chgData name="Agis Georgiades" userId="6741d09a-9152-493d-adb6-2e05fc88d9da" providerId="ADAL" clId="{63D36FE0-485D-4377-B60E-CBBE40611E3C}" dt="2023-12-05T10:23:13.364" v="10167" actId="255"/>
          <ac:graphicFrameMkLst>
            <pc:docMk/>
            <pc:sldMk cId="3766917654" sldId="406"/>
            <ac:graphicFrameMk id="8" creationId="{B6108FD9-DE14-A0F1-8BD8-8F972CF2685B}"/>
          </ac:graphicFrameMkLst>
        </pc:graphicFrameChg>
      </pc:sldChg>
      <pc:sldChg chg="addSp delSp modSp add mod chgLayout">
        <pc:chgData name="Agis Georgiades" userId="6741d09a-9152-493d-adb6-2e05fc88d9da" providerId="ADAL" clId="{63D36FE0-485D-4377-B60E-CBBE40611E3C}" dt="2023-12-05T10:27:26.447" v="10197" actId="14100"/>
        <pc:sldMkLst>
          <pc:docMk/>
          <pc:sldMk cId="650614580" sldId="407"/>
        </pc:sldMkLst>
        <pc:spChg chg="mod">
          <ac:chgData name="Agis Georgiades" userId="6741d09a-9152-493d-adb6-2e05fc88d9da" providerId="ADAL" clId="{63D36FE0-485D-4377-B60E-CBBE40611E3C}" dt="2023-12-05T10:27:22.603" v="10196" actId="14100"/>
          <ac:spMkLst>
            <pc:docMk/>
            <pc:sldMk cId="650614580" sldId="407"/>
            <ac:spMk id="2" creationId="{F73DAA55-89B0-6A02-3E02-004152C61462}"/>
          </ac:spMkLst>
        </pc:spChg>
        <pc:spChg chg="add del mod">
          <ac:chgData name="Agis Georgiades" userId="6741d09a-9152-493d-adb6-2e05fc88d9da" providerId="ADAL" clId="{63D36FE0-485D-4377-B60E-CBBE40611E3C}" dt="2023-12-05T10:25:14.558" v="10186" actId="26606"/>
          <ac:spMkLst>
            <pc:docMk/>
            <pc:sldMk cId="650614580" sldId="407"/>
            <ac:spMk id="3" creationId="{E3B2C168-56BA-DDC2-AA81-4BD9C31794A2}"/>
          </ac:spMkLst>
        </pc:spChg>
        <pc:spChg chg="mod">
          <ac:chgData name="Agis Georgiades" userId="6741d09a-9152-493d-adb6-2e05fc88d9da" providerId="ADAL" clId="{63D36FE0-485D-4377-B60E-CBBE40611E3C}" dt="2023-12-05T10:25:14.558" v="10186" actId="26606"/>
          <ac:spMkLst>
            <pc:docMk/>
            <pc:sldMk cId="650614580" sldId="407"/>
            <ac:spMk id="4" creationId="{14B51B0F-40BD-E6E5-930E-86B2E833CBED}"/>
          </ac:spMkLst>
        </pc:spChg>
        <pc:spChg chg="mod">
          <ac:chgData name="Agis Georgiades" userId="6741d09a-9152-493d-adb6-2e05fc88d9da" providerId="ADAL" clId="{63D36FE0-485D-4377-B60E-CBBE40611E3C}" dt="2023-12-05T10:25:14.558" v="10186" actId="26606"/>
          <ac:spMkLst>
            <pc:docMk/>
            <pc:sldMk cId="650614580" sldId="407"/>
            <ac:spMk id="5" creationId="{DE21AD86-E036-5CD7-9675-A068D185AC42}"/>
          </ac:spMkLst>
        </pc:spChg>
        <pc:spChg chg="mod">
          <ac:chgData name="Agis Georgiades" userId="6741d09a-9152-493d-adb6-2e05fc88d9da" providerId="ADAL" clId="{63D36FE0-485D-4377-B60E-CBBE40611E3C}" dt="2023-12-05T10:25:14.558" v="10186" actId="26606"/>
          <ac:spMkLst>
            <pc:docMk/>
            <pc:sldMk cId="650614580" sldId="407"/>
            <ac:spMk id="6" creationId="{036C0E6A-79B5-5206-F517-AB189A3A2E64}"/>
          </ac:spMkLst>
        </pc:spChg>
        <pc:graphicFrameChg chg="add del mod">
          <ac:chgData name="Agis Georgiades" userId="6741d09a-9152-493d-adb6-2e05fc88d9da" providerId="ADAL" clId="{63D36FE0-485D-4377-B60E-CBBE40611E3C}" dt="2023-12-05T10:24:05.064" v="10173"/>
          <ac:graphicFrameMkLst>
            <pc:docMk/>
            <pc:sldMk cId="650614580" sldId="407"/>
            <ac:graphicFrameMk id="7" creationId="{C07E463F-331B-F997-E0BE-A012C09CCA71}"/>
          </ac:graphicFrameMkLst>
        </pc:graphicFrameChg>
        <pc:graphicFrameChg chg="add del mod modGraphic">
          <ac:chgData name="Agis Georgiades" userId="6741d09a-9152-493d-adb6-2e05fc88d9da" providerId="ADAL" clId="{63D36FE0-485D-4377-B60E-CBBE40611E3C}" dt="2023-12-05T10:24:47.826" v="10180"/>
          <ac:graphicFrameMkLst>
            <pc:docMk/>
            <pc:sldMk cId="650614580" sldId="407"/>
            <ac:graphicFrameMk id="8" creationId="{53A56781-CC40-622A-940C-F1D820C389FD}"/>
          </ac:graphicFrameMkLst>
        </pc:graphicFrameChg>
        <pc:graphicFrameChg chg="add del mod">
          <ac:chgData name="Agis Georgiades" userId="6741d09a-9152-493d-adb6-2e05fc88d9da" providerId="ADAL" clId="{63D36FE0-485D-4377-B60E-CBBE40611E3C}" dt="2023-12-05T10:24:54.308" v="10182"/>
          <ac:graphicFrameMkLst>
            <pc:docMk/>
            <pc:sldMk cId="650614580" sldId="407"/>
            <ac:graphicFrameMk id="9" creationId="{FB2DE55C-08BF-501C-7D77-E5159F3AD8BD}"/>
          </ac:graphicFrameMkLst>
        </pc:graphicFrameChg>
        <pc:graphicFrameChg chg="add mod modGraphic">
          <ac:chgData name="Agis Georgiades" userId="6741d09a-9152-493d-adb6-2e05fc88d9da" providerId="ADAL" clId="{63D36FE0-485D-4377-B60E-CBBE40611E3C}" dt="2023-12-05T10:27:26.447" v="10197" actId="14100"/>
          <ac:graphicFrameMkLst>
            <pc:docMk/>
            <pc:sldMk cId="650614580" sldId="407"/>
            <ac:graphicFrameMk id="10" creationId="{BB7228B0-D002-8AB9-4109-7A9A65511750}"/>
          </ac:graphicFrameMkLst>
        </pc:graphicFrameChg>
      </pc:sldChg>
    </pc:docChg>
  </pc:docChgLst>
  <pc:docChgLst>
    <pc:chgData name="Agis Georgiades" userId="6741d09a-9152-493d-adb6-2e05fc88d9da" providerId="ADAL" clId="{A0AFBAA9-4F49-467F-B3F4-B2B4DFC69B2E}"/>
    <pc:docChg chg="modSld">
      <pc:chgData name="Agis Georgiades" userId="6741d09a-9152-493d-adb6-2e05fc88d9da" providerId="ADAL" clId="{A0AFBAA9-4F49-467F-B3F4-B2B4DFC69B2E}" dt="2023-12-12T14:19:32.196" v="0" actId="20577"/>
      <pc:docMkLst>
        <pc:docMk/>
      </pc:docMkLst>
      <pc:sldChg chg="modSp mod">
        <pc:chgData name="Agis Georgiades" userId="6741d09a-9152-493d-adb6-2e05fc88d9da" providerId="ADAL" clId="{A0AFBAA9-4F49-467F-B3F4-B2B4DFC69B2E}" dt="2023-12-12T14:19:32.196" v="0" actId="20577"/>
        <pc:sldMkLst>
          <pc:docMk/>
          <pc:sldMk cId="3989777352" sldId="360"/>
        </pc:sldMkLst>
        <pc:spChg chg="mod">
          <ac:chgData name="Agis Georgiades" userId="6741d09a-9152-493d-adb6-2e05fc88d9da" providerId="ADAL" clId="{A0AFBAA9-4F49-467F-B3F4-B2B4DFC69B2E}" dt="2023-12-12T14:19:32.196" v="0" actId="20577"/>
          <ac:spMkLst>
            <pc:docMk/>
            <pc:sldMk cId="3989777352" sldId="360"/>
            <ac:spMk id="3" creationId="{F270E59D-5E7E-F29E-8B3B-9800D551B182}"/>
          </ac:spMkLst>
        </pc:spChg>
      </pc:sldChg>
    </pc:docChg>
  </pc:docChgLst>
  <pc:docChgLst>
    <pc:chgData name="Agis Georgiades" userId="6741d09a-9152-493d-adb6-2e05fc88d9da" providerId="ADAL" clId="{988FDA1D-E7D2-449B-8BE2-AD4E5159DA2F}"/>
    <pc:docChg chg="undo redo custSel addSld delSld modSld sldOrd">
      <pc:chgData name="Agis Georgiades" userId="6741d09a-9152-493d-adb6-2e05fc88d9da" providerId="ADAL" clId="{988FDA1D-E7D2-449B-8BE2-AD4E5159DA2F}" dt="2023-06-28T07:16:35.708" v="6409" actId="114"/>
      <pc:docMkLst>
        <pc:docMk/>
      </pc:docMkLst>
      <pc:sldChg chg="modSp mod">
        <pc:chgData name="Agis Georgiades" userId="6741d09a-9152-493d-adb6-2e05fc88d9da" providerId="ADAL" clId="{988FDA1D-E7D2-449B-8BE2-AD4E5159DA2F}" dt="2023-06-27T13:21:47.653" v="183" actId="20577"/>
        <pc:sldMkLst>
          <pc:docMk/>
          <pc:sldMk cId="2586058810" sldId="256"/>
        </pc:sldMkLst>
        <pc:spChg chg="mod">
          <ac:chgData name="Agis Georgiades" userId="6741d09a-9152-493d-adb6-2e05fc88d9da" providerId="ADAL" clId="{988FDA1D-E7D2-449B-8BE2-AD4E5159DA2F}" dt="2023-06-27T13:21:47.653" v="183" actId="20577"/>
          <ac:spMkLst>
            <pc:docMk/>
            <pc:sldMk cId="2586058810" sldId="256"/>
            <ac:spMk id="2" creationId="{CFE75451-6A4B-484B-9ED1-353CCE25B0F4}"/>
          </ac:spMkLst>
        </pc:spChg>
        <pc:spChg chg="mod">
          <ac:chgData name="Agis Georgiades" userId="6741d09a-9152-493d-adb6-2e05fc88d9da" providerId="ADAL" clId="{988FDA1D-E7D2-449B-8BE2-AD4E5159DA2F}" dt="2023-06-27T13:21:15.757" v="177" actId="14100"/>
          <ac:spMkLst>
            <pc:docMk/>
            <pc:sldMk cId="2586058810" sldId="256"/>
            <ac:spMk id="3" creationId="{0236A1B4-B8D1-4A72-8E20-0703F54BF1FE}"/>
          </ac:spMkLst>
        </pc:spChg>
      </pc:sldChg>
      <pc:sldChg chg="del">
        <pc:chgData name="Agis Georgiades" userId="6741d09a-9152-493d-adb6-2e05fc88d9da" providerId="ADAL" clId="{988FDA1D-E7D2-449B-8BE2-AD4E5159DA2F}" dt="2023-06-27T13:19:41.202" v="49" actId="47"/>
        <pc:sldMkLst>
          <pc:docMk/>
          <pc:sldMk cId="3563561887" sldId="272"/>
        </pc:sldMkLst>
      </pc:sldChg>
      <pc:sldChg chg="del">
        <pc:chgData name="Agis Georgiades" userId="6741d09a-9152-493d-adb6-2e05fc88d9da" providerId="ADAL" clId="{988FDA1D-E7D2-449B-8BE2-AD4E5159DA2F}" dt="2023-06-27T13:19:46.483" v="54" actId="47"/>
        <pc:sldMkLst>
          <pc:docMk/>
          <pc:sldMk cId="3560461925" sldId="273"/>
        </pc:sldMkLst>
      </pc:sldChg>
      <pc:sldChg chg="del">
        <pc:chgData name="Agis Georgiades" userId="6741d09a-9152-493d-adb6-2e05fc88d9da" providerId="ADAL" clId="{988FDA1D-E7D2-449B-8BE2-AD4E5159DA2F}" dt="2023-06-27T13:19:47.159" v="55" actId="47"/>
        <pc:sldMkLst>
          <pc:docMk/>
          <pc:sldMk cId="4156027637" sldId="274"/>
        </pc:sldMkLst>
      </pc:sldChg>
      <pc:sldChg chg="del">
        <pc:chgData name="Agis Georgiades" userId="6741d09a-9152-493d-adb6-2e05fc88d9da" providerId="ADAL" clId="{988FDA1D-E7D2-449B-8BE2-AD4E5159DA2F}" dt="2023-06-27T13:19:47.836" v="56" actId="47"/>
        <pc:sldMkLst>
          <pc:docMk/>
          <pc:sldMk cId="3077049856" sldId="275"/>
        </pc:sldMkLst>
      </pc:sldChg>
      <pc:sldChg chg="del">
        <pc:chgData name="Agis Georgiades" userId="6741d09a-9152-493d-adb6-2e05fc88d9da" providerId="ADAL" clId="{988FDA1D-E7D2-449B-8BE2-AD4E5159DA2F}" dt="2023-06-27T13:19:53.265" v="63" actId="47"/>
        <pc:sldMkLst>
          <pc:docMk/>
          <pc:sldMk cId="2040115987" sldId="276"/>
        </pc:sldMkLst>
      </pc:sldChg>
      <pc:sldChg chg="del">
        <pc:chgData name="Agis Georgiades" userId="6741d09a-9152-493d-adb6-2e05fc88d9da" providerId="ADAL" clId="{988FDA1D-E7D2-449B-8BE2-AD4E5159DA2F}" dt="2023-06-27T13:19:48.514" v="57" actId="47"/>
        <pc:sldMkLst>
          <pc:docMk/>
          <pc:sldMk cId="1483703009" sldId="277"/>
        </pc:sldMkLst>
      </pc:sldChg>
      <pc:sldChg chg="del">
        <pc:chgData name="Agis Georgiades" userId="6741d09a-9152-493d-adb6-2e05fc88d9da" providerId="ADAL" clId="{988FDA1D-E7D2-449B-8BE2-AD4E5159DA2F}" dt="2023-06-27T13:19:40.397" v="48" actId="47"/>
        <pc:sldMkLst>
          <pc:docMk/>
          <pc:sldMk cId="1933952231" sldId="278"/>
        </pc:sldMkLst>
      </pc:sldChg>
      <pc:sldChg chg="modSp mod">
        <pc:chgData name="Agis Georgiades" userId="6741d09a-9152-493d-adb6-2e05fc88d9da" providerId="ADAL" clId="{988FDA1D-E7D2-449B-8BE2-AD4E5159DA2F}" dt="2023-06-28T07:10:18.821" v="6355" actId="123"/>
        <pc:sldMkLst>
          <pc:docMk/>
          <pc:sldMk cId="3463365545" sldId="279"/>
        </pc:sldMkLst>
        <pc:spChg chg="mod">
          <ac:chgData name="Agis Georgiades" userId="6741d09a-9152-493d-adb6-2e05fc88d9da" providerId="ADAL" clId="{988FDA1D-E7D2-449B-8BE2-AD4E5159DA2F}" dt="2023-06-28T06:37:26.038" v="5630" actId="20577"/>
          <ac:spMkLst>
            <pc:docMk/>
            <pc:sldMk cId="3463365545" sldId="279"/>
            <ac:spMk id="2" creationId="{0A32731C-311B-46F7-A865-6C3AF6B09A47}"/>
          </ac:spMkLst>
        </pc:spChg>
        <pc:spChg chg="mod">
          <ac:chgData name="Agis Georgiades" userId="6741d09a-9152-493d-adb6-2e05fc88d9da" providerId="ADAL" clId="{988FDA1D-E7D2-449B-8BE2-AD4E5159DA2F}" dt="2023-06-28T07:10:18.821" v="6355" actId="123"/>
          <ac:spMkLst>
            <pc:docMk/>
            <pc:sldMk cId="3463365545" sldId="279"/>
            <ac:spMk id="3" creationId="{9D5232F9-FD00-464A-9F17-619C91AEF8F3}"/>
          </ac:spMkLst>
        </pc:spChg>
        <pc:spChg chg="mod">
          <ac:chgData name="Agis Georgiades" userId="6741d09a-9152-493d-adb6-2e05fc88d9da" providerId="ADAL" clId="{988FDA1D-E7D2-449B-8BE2-AD4E5159DA2F}" dt="2023-06-27T13:42:13.165" v="737" actId="20577"/>
          <ac:spMkLst>
            <pc:docMk/>
            <pc:sldMk cId="3463365545" sldId="279"/>
            <ac:spMk id="5" creationId="{8D51ED20-04D4-4894-B0C2-9C541A61A734}"/>
          </ac:spMkLst>
        </pc:spChg>
      </pc:sldChg>
      <pc:sldChg chg="modSp add del mod ord">
        <pc:chgData name="Agis Georgiades" userId="6741d09a-9152-493d-adb6-2e05fc88d9da" providerId="ADAL" clId="{988FDA1D-E7D2-449B-8BE2-AD4E5159DA2F}" dt="2023-06-27T13:21:35.573" v="178" actId="47"/>
        <pc:sldMkLst>
          <pc:docMk/>
          <pc:sldMk cId="121342393" sldId="280"/>
        </pc:sldMkLst>
        <pc:spChg chg="mod">
          <ac:chgData name="Agis Georgiades" userId="6741d09a-9152-493d-adb6-2e05fc88d9da" providerId="ADAL" clId="{988FDA1D-E7D2-449B-8BE2-AD4E5159DA2F}" dt="2023-06-27T13:20:54.276" v="170" actId="115"/>
          <ac:spMkLst>
            <pc:docMk/>
            <pc:sldMk cId="121342393" sldId="280"/>
            <ac:spMk id="2" creationId="{CFE75451-6A4B-484B-9ED1-353CCE25B0F4}"/>
          </ac:spMkLst>
        </pc:spChg>
      </pc:sldChg>
      <pc:sldChg chg="del">
        <pc:chgData name="Agis Georgiades" userId="6741d09a-9152-493d-adb6-2e05fc88d9da" providerId="ADAL" clId="{988FDA1D-E7D2-449B-8BE2-AD4E5159DA2F}" dt="2023-06-27T13:19:42.663" v="51" actId="47"/>
        <pc:sldMkLst>
          <pc:docMk/>
          <pc:sldMk cId="1076767335" sldId="280"/>
        </pc:sldMkLst>
      </pc:sldChg>
      <pc:sldChg chg="del">
        <pc:chgData name="Agis Georgiades" userId="6741d09a-9152-493d-adb6-2e05fc88d9da" providerId="ADAL" clId="{988FDA1D-E7D2-449B-8BE2-AD4E5159DA2F}" dt="2023-06-27T13:19:41.987" v="50" actId="47"/>
        <pc:sldMkLst>
          <pc:docMk/>
          <pc:sldMk cId="1113861873" sldId="281"/>
        </pc:sldMkLst>
      </pc:sldChg>
      <pc:sldChg chg="modSp add mod">
        <pc:chgData name="Agis Georgiades" userId="6741d09a-9152-493d-adb6-2e05fc88d9da" providerId="ADAL" clId="{988FDA1D-E7D2-449B-8BE2-AD4E5159DA2F}" dt="2023-06-28T06:42:11.565" v="5821" actId="20577"/>
        <pc:sldMkLst>
          <pc:docMk/>
          <pc:sldMk cId="2096875341" sldId="281"/>
        </pc:sldMkLst>
        <pc:spChg chg="mod">
          <ac:chgData name="Agis Georgiades" userId="6741d09a-9152-493d-adb6-2e05fc88d9da" providerId="ADAL" clId="{988FDA1D-E7D2-449B-8BE2-AD4E5159DA2F}" dt="2023-06-27T14:57:23.731" v="3854" actId="14100"/>
          <ac:spMkLst>
            <pc:docMk/>
            <pc:sldMk cId="2096875341" sldId="281"/>
            <ac:spMk id="2" creationId="{0A32731C-311B-46F7-A865-6C3AF6B09A47}"/>
          </ac:spMkLst>
        </pc:spChg>
        <pc:spChg chg="mod">
          <ac:chgData name="Agis Georgiades" userId="6741d09a-9152-493d-adb6-2e05fc88d9da" providerId="ADAL" clId="{988FDA1D-E7D2-449B-8BE2-AD4E5159DA2F}" dt="2023-06-28T06:42:11.565" v="5821" actId="20577"/>
          <ac:spMkLst>
            <pc:docMk/>
            <pc:sldMk cId="2096875341" sldId="281"/>
            <ac:spMk id="3" creationId="{9D5232F9-FD00-464A-9F17-619C91AEF8F3}"/>
          </ac:spMkLst>
        </pc:spChg>
        <pc:spChg chg="mod">
          <ac:chgData name="Agis Georgiades" userId="6741d09a-9152-493d-adb6-2e05fc88d9da" providerId="ADAL" clId="{988FDA1D-E7D2-449B-8BE2-AD4E5159DA2F}" dt="2023-06-27T13:42:32.512" v="740"/>
          <ac:spMkLst>
            <pc:docMk/>
            <pc:sldMk cId="2096875341" sldId="281"/>
            <ac:spMk id="5" creationId="{8D51ED20-04D4-4894-B0C2-9C541A61A734}"/>
          </ac:spMkLst>
        </pc:spChg>
      </pc:sldChg>
      <pc:sldChg chg="modSp add mod ord">
        <pc:chgData name="Agis Georgiades" userId="6741d09a-9152-493d-adb6-2e05fc88d9da" providerId="ADAL" clId="{988FDA1D-E7D2-449B-8BE2-AD4E5159DA2F}" dt="2023-06-27T13:21:50.339" v="184" actId="20577"/>
        <pc:sldMkLst>
          <pc:docMk/>
          <pc:sldMk cId="2327587967" sldId="282"/>
        </pc:sldMkLst>
        <pc:spChg chg="mod">
          <ac:chgData name="Agis Georgiades" userId="6741d09a-9152-493d-adb6-2e05fc88d9da" providerId="ADAL" clId="{988FDA1D-E7D2-449B-8BE2-AD4E5159DA2F}" dt="2023-06-27T13:21:50.339" v="184" actId="20577"/>
          <ac:spMkLst>
            <pc:docMk/>
            <pc:sldMk cId="2327587967" sldId="282"/>
            <ac:spMk id="2" creationId="{CFE75451-6A4B-484B-9ED1-353CCE25B0F4}"/>
          </ac:spMkLst>
        </pc:spChg>
      </pc:sldChg>
      <pc:sldChg chg="modSp add mod ord">
        <pc:chgData name="Agis Georgiades" userId="6741d09a-9152-493d-adb6-2e05fc88d9da" providerId="ADAL" clId="{988FDA1D-E7D2-449B-8BE2-AD4E5159DA2F}" dt="2023-06-28T07:14:32.792" v="6397" actId="114"/>
        <pc:sldMkLst>
          <pc:docMk/>
          <pc:sldMk cId="1561570269" sldId="283"/>
        </pc:sldMkLst>
        <pc:spChg chg="mod">
          <ac:chgData name="Agis Georgiades" userId="6741d09a-9152-493d-adb6-2e05fc88d9da" providerId="ADAL" clId="{988FDA1D-E7D2-449B-8BE2-AD4E5159DA2F}" dt="2023-06-27T14:28:39.334" v="2506" actId="6549"/>
          <ac:spMkLst>
            <pc:docMk/>
            <pc:sldMk cId="1561570269" sldId="283"/>
            <ac:spMk id="2" creationId="{0A32731C-311B-46F7-A865-6C3AF6B09A47}"/>
          </ac:spMkLst>
        </pc:spChg>
        <pc:spChg chg="mod">
          <ac:chgData name="Agis Georgiades" userId="6741d09a-9152-493d-adb6-2e05fc88d9da" providerId="ADAL" clId="{988FDA1D-E7D2-449B-8BE2-AD4E5159DA2F}" dt="2023-06-28T07:14:32.792" v="6397" actId="114"/>
          <ac:spMkLst>
            <pc:docMk/>
            <pc:sldMk cId="1561570269" sldId="283"/>
            <ac:spMk id="3" creationId="{9D5232F9-FD00-464A-9F17-619C91AEF8F3}"/>
          </ac:spMkLst>
        </pc:spChg>
        <pc:spChg chg="mod">
          <ac:chgData name="Agis Georgiades" userId="6741d09a-9152-493d-adb6-2e05fc88d9da" providerId="ADAL" clId="{988FDA1D-E7D2-449B-8BE2-AD4E5159DA2F}" dt="2023-06-27T13:42:25.918" v="739"/>
          <ac:spMkLst>
            <pc:docMk/>
            <pc:sldMk cId="1561570269" sldId="283"/>
            <ac:spMk id="5" creationId="{8D51ED20-04D4-4894-B0C2-9C541A61A734}"/>
          </ac:spMkLst>
        </pc:spChg>
      </pc:sldChg>
      <pc:sldChg chg="del">
        <pc:chgData name="Agis Georgiades" userId="6741d09a-9152-493d-adb6-2e05fc88d9da" providerId="ADAL" clId="{988FDA1D-E7D2-449B-8BE2-AD4E5159DA2F}" dt="2023-06-27T13:19:45.211" v="52" actId="47"/>
        <pc:sldMkLst>
          <pc:docMk/>
          <pc:sldMk cId="1720238030" sldId="283"/>
        </pc:sldMkLst>
      </pc:sldChg>
      <pc:sldChg chg="del">
        <pc:chgData name="Agis Georgiades" userId="6741d09a-9152-493d-adb6-2e05fc88d9da" providerId="ADAL" clId="{988FDA1D-E7D2-449B-8BE2-AD4E5159DA2F}" dt="2023-06-27T13:19:45.807" v="53" actId="47"/>
        <pc:sldMkLst>
          <pc:docMk/>
          <pc:sldMk cId="613393092" sldId="284"/>
        </pc:sldMkLst>
      </pc:sldChg>
      <pc:sldChg chg="modSp add mod">
        <pc:chgData name="Agis Georgiades" userId="6741d09a-9152-493d-adb6-2e05fc88d9da" providerId="ADAL" clId="{988FDA1D-E7D2-449B-8BE2-AD4E5159DA2F}" dt="2023-06-28T07:11:01.072" v="6371" actId="14100"/>
        <pc:sldMkLst>
          <pc:docMk/>
          <pc:sldMk cId="3564653380" sldId="284"/>
        </pc:sldMkLst>
        <pc:spChg chg="mod">
          <ac:chgData name="Agis Georgiades" userId="6741d09a-9152-493d-adb6-2e05fc88d9da" providerId="ADAL" clId="{988FDA1D-E7D2-449B-8BE2-AD4E5159DA2F}" dt="2023-06-28T07:10:58.310" v="6370" actId="14100"/>
          <ac:spMkLst>
            <pc:docMk/>
            <pc:sldMk cId="3564653380" sldId="284"/>
            <ac:spMk id="2" creationId="{0A32731C-311B-46F7-A865-6C3AF6B09A47}"/>
          </ac:spMkLst>
        </pc:spChg>
        <pc:spChg chg="mod">
          <ac:chgData name="Agis Georgiades" userId="6741d09a-9152-493d-adb6-2e05fc88d9da" providerId="ADAL" clId="{988FDA1D-E7D2-449B-8BE2-AD4E5159DA2F}" dt="2023-06-28T07:11:01.072" v="6371" actId="14100"/>
          <ac:spMkLst>
            <pc:docMk/>
            <pc:sldMk cId="3564653380" sldId="284"/>
            <ac:spMk id="3" creationId="{9D5232F9-FD00-464A-9F17-619C91AEF8F3}"/>
          </ac:spMkLst>
        </pc:spChg>
        <pc:spChg chg="mod">
          <ac:chgData name="Agis Georgiades" userId="6741d09a-9152-493d-adb6-2e05fc88d9da" providerId="ADAL" clId="{988FDA1D-E7D2-449B-8BE2-AD4E5159DA2F}" dt="2023-06-27T13:42:21.827" v="738"/>
          <ac:spMkLst>
            <pc:docMk/>
            <pc:sldMk cId="3564653380" sldId="284"/>
            <ac:spMk id="5" creationId="{8D51ED20-04D4-4894-B0C2-9C541A61A734}"/>
          </ac:spMkLst>
        </pc:spChg>
      </pc:sldChg>
      <pc:sldChg chg="del">
        <pc:chgData name="Agis Georgiades" userId="6741d09a-9152-493d-adb6-2e05fc88d9da" providerId="ADAL" clId="{988FDA1D-E7D2-449B-8BE2-AD4E5159DA2F}" dt="2023-06-27T13:19:49.128" v="58" actId="47"/>
        <pc:sldMkLst>
          <pc:docMk/>
          <pc:sldMk cId="686195787" sldId="285"/>
        </pc:sldMkLst>
      </pc:sldChg>
      <pc:sldChg chg="modSp add mod ord">
        <pc:chgData name="Agis Georgiades" userId="6741d09a-9152-493d-adb6-2e05fc88d9da" providerId="ADAL" clId="{988FDA1D-E7D2-449B-8BE2-AD4E5159DA2F}" dt="2023-06-28T06:56:43.482" v="6112" actId="20577"/>
        <pc:sldMkLst>
          <pc:docMk/>
          <pc:sldMk cId="3093807010" sldId="285"/>
        </pc:sldMkLst>
        <pc:spChg chg="mod">
          <ac:chgData name="Agis Georgiades" userId="6741d09a-9152-493d-adb6-2e05fc88d9da" providerId="ADAL" clId="{988FDA1D-E7D2-449B-8BE2-AD4E5159DA2F}" dt="2023-06-28T06:56:43.482" v="6112" actId="20577"/>
          <ac:spMkLst>
            <pc:docMk/>
            <pc:sldMk cId="3093807010" sldId="285"/>
            <ac:spMk id="2" creationId="{0A32731C-311B-46F7-A865-6C3AF6B09A47}"/>
          </ac:spMkLst>
        </pc:spChg>
        <pc:spChg chg="mod">
          <ac:chgData name="Agis Georgiades" userId="6741d09a-9152-493d-adb6-2e05fc88d9da" providerId="ADAL" clId="{988FDA1D-E7D2-449B-8BE2-AD4E5159DA2F}" dt="2023-06-28T06:47:34.332" v="5900" actId="20577"/>
          <ac:spMkLst>
            <pc:docMk/>
            <pc:sldMk cId="3093807010" sldId="285"/>
            <ac:spMk id="3" creationId="{9D5232F9-FD00-464A-9F17-619C91AEF8F3}"/>
          </ac:spMkLst>
        </pc:spChg>
      </pc:sldChg>
      <pc:sldChg chg="del">
        <pc:chgData name="Agis Georgiades" userId="6741d09a-9152-493d-adb6-2e05fc88d9da" providerId="ADAL" clId="{988FDA1D-E7D2-449B-8BE2-AD4E5159DA2F}" dt="2023-06-27T13:19:49.821" v="59" actId="47"/>
        <pc:sldMkLst>
          <pc:docMk/>
          <pc:sldMk cId="2276539349" sldId="286"/>
        </pc:sldMkLst>
      </pc:sldChg>
      <pc:sldChg chg="modSp add mod">
        <pc:chgData name="Agis Georgiades" userId="6741d09a-9152-493d-adb6-2e05fc88d9da" providerId="ADAL" clId="{988FDA1D-E7D2-449B-8BE2-AD4E5159DA2F}" dt="2023-06-28T07:11:51.655" v="6372" actId="20577"/>
        <pc:sldMkLst>
          <pc:docMk/>
          <pc:sldMk cId="2591510332" sldId="286"/>
        </pc:sldMkLst>
        <pc:spChg chg="mod">
          <ac:chgData name="Agis Georgiades" userId="6741d09a-9152-493d-adb6-2e05fc88d9da" providerId="ADAL" clId="{988FDA1D-E7D2-449B-8BE2-AD4E5159DA2F}" dt="2023-06-27T13:55:46.739" v="1251" actId="20577"/>
          <ac:spMkLst>
            <pc:docMk/>
            <pc:sldMk cId="2591510332" sldId="286"/>
            <ac:spMk id="2" creationId="{0A32731C-311B-46F7-A865-6C3AF6B09A47}"/>
          </ac:spMkLst>
        </pc:spChg>
        <pc:spChg chg="mod">
          <ac:chgData name="Agis Georgiades" userId="6741d09a-9152-493d-adb6-2e05fc88d9da" providerId="ADAL" clId="{988FDA1D-E7D2-449B-8BE2-AD4E5159DA2F}" dt="2023-06-28T07:11:51.655" v="6372" actId="20577"/>
          <ac:spMkLst>
            <pc:docMk/>
            <pc:sldMk cId="2591510332" sldId="286"/>
            <ac:spMk id="3" creationId="{9D5232F9-FD00-464A-9F17-619C91AEF8F3}"/>
          </ac:spMkLst>
        </pc:spChg>
      </pc:sldChg>
      <pc:sldChg chg="del">
        <pc:chgData name="Agis Georgiades" userId="6741d09a-9152-493d-adb6-2e05fc88d9da" providerId="ADAL" clId="{988FDA1D-E7D2-449B-8BE2-AD4E5159DA2F}" dt="2023-06-27T13:19:51.320" v="61" actId="47"/>
        <pc:sldMkLst>
          <pc:docMk/>
          <pc:sldMk cId="3366251330" sldId="287"/>
        </pc:sldMkLst>
      </pc:sldChg>
      <pc:sldChg chg="modSp add mod ord">
        <pc:chgData name="Agis Georgiades" userId="6741d09a-9152-493d-adb6-2e05fc88d9da" providerId="ADAL" clId="{988FDA1D-E7D2-449B-8BE2-AD4E5159DA2F}" dt="2023-06-28T06:56:59.967" v="6120" actId="20577"/>
        <pc:sldMkLst>
          <pc:docMk/>
          <pc:sldMk cId="3693810270" sldId="287"/>
        </pc:sldMkLst>
        <pc:spChg chg="mod">
          <ac:chgData name="Agis Georgiades" userId="6741d09a-9152-493d-adb6-2e05fc88d9da" providerId="ADAL" clId="{988FDA1D-E7D2-449B-8BE2-AD4E5159DA2F}" dt="2023-06-28T06:56:59.967" v="6120" actId="20577"/>
          <ac:spMkLst>
            <pc:docMk/>
            <pc:sldMk cId="3693810270" sldId="287"/>
            <ac:spMk id="2" creationId="{0A32731C-311B-46F7-A865-6C3AF6B09A47}"/>
          </ac:spMkLst>
        </pc:spChg>
        <pc:spChg chg="mod">
          <ac:chgData name="Agis Georgiades" userId="6741d09a-9152-493d-adb6-2e05fc88d9da" providerId="ADAL" clId="{988FDA1D-E7D2-449B-8BE2-AD4E5159DA2F}" dt="2023-06-28T06:47:45.120" v="5912" actId="20577"/>
          <ac:spMkLst>
            <pc:docMk/>
            <pc:sldMk cId="3693810270" sldId="287"/>
            <ac:spMk id="3" creationId="{9D5232F9-FD00-464A-9F17-619C91AEF8F3}"/>
          </ac:spMkLst>
        </pc:spChg>
      </pc:sldChg>
      <pc:sldChg chg="del">
        <pc:chgData name="Agis Georgiades" userId="6741d09a-9152-493d-adb6-2e05fc88d9da" providerId="ADAL" clId="{988FDA1D-E7D2-449B-8BE2-AD4E5159DA2F}" dt="2023-06-27T13:19:52.608" v="62" actId="47"/>
        <pc:sldMkLst>
          <pc:docMk/>
          <pc:sldMk cId="1521794011" sldId="288"/>
        </pc:sldMkLst>
      </pc:sldChg>
      <pc:sldChg chg="modSp add mod">
        <pc:chgData name="Agis Georgiades" userId="6741d09a-9152-493d-adb6-2e05fc88d9da" providerId="ADAL" clId="{988FDA1D-E7D2-449B-8BE2-AD4E5159DA2F}" dt="2023-06-28T07:05:41.456" v="6353" actId="20577"/>
        <pc:sldMkLst>
          <pc:docMk/>
          <pc:sldMk cId="3753781775" sldId="288"/>
        </pc:sldMkLst>
        <pc:spChg chg="mod">
          <ac:chgData name="Agis Georgiades" userId="6741d09a-9152-493d-adb6-2e05fc88d9da" providerId="ADAL" clId="{988FDA1D-E7D2-449B-8BE2-AD4E5159DA2F}" dt="2023-06-28T07:05:41.456" v="6353" actId="20577"/>
          <ac:spMkLst>
            <pc:docMk/>
            <pc:sldMk cId="3753781775" sldId="288"/>
            <ac:spMk id="3" creationId="{9D5232F9-FD00-464A-9F17-619C91AEF8F3}"/>
          </ac:spMkLst>
        </pc:spChg>
      </pc:sldChg>
      <pc:sldChg chg="del">
        <pc:chgData name="Agis Georgiades" userId="6741d09a-9152-493d-adb6-2e05fc88d9da" providerId="ADAL" clId="{988FDA1D-E7D2-449B-8BE2-AD4E5159DA2F}" dt="2023-06-27T13:19:50.576" v="60" actId="47"/>
        <pc:sldMkLst>
          <pc:docMk/>
          <pc:sldMk cId="2544405013" sldId="289"/>
        </pc:sldMkLst>
      </pc:sldChg>
      <pc:sldChg chg="modSp add mod">
        <pc:chgData name="Agis Georgiades" userId="6741d09a-9152-493d-adb6-2e05fc88d9da" providerId="ADAL" clId="{988FDA1D-E7D2-449B-8BE2-AD4E5159DA2F}" dt="2023-06-28T06:57:20.606" v="6130" actId="20577"/>
        <pc:sldMkLst>
          <pc:docMk/>
          <pc:sldMk cId="3527421113" sldId="289"/>
        </pc:sldMkLst>
        <pc:spChg chg="mod">
          <ac:chgData name="Agis Georgiades" userId="6741d09a-9152-493d-adb6-2e05fc88d9da" providerId="ADAL" clId="{988FDA1D-E7D2-449B-8BE2-AD4E5159DA2F}" dt="2023-06-28T06:57:20.606" v="6130" actId="20577"/>
          <ac:spMkLst>
            <pc:docMk/>
            <pc:sldMk cId="3527421113" sldId="289"/>
            <ac:spMk id="2" creationId="{0A32731C-311B-46F7-A865-6C3AF6B09A47}"/>
          </ac:spMkLst>
        </pc:spChg>
        <pc:spChg chg="mod">
          <ac:chgData name="Agis Georgiades" userId="6741d09a-9152-493d-adb6-2e05fc88d9da" providerId="ADAL" clId="{988FDA1D-E7D2-449B-8BE2-AD4E5159DA2F}" dt="2023-06-28T06:48:08.470" v="5920" actId="20577"/>
          <ac:spMkLst>
            <pc:docMk/>
            <pc:sldMk cId="3527421113" sldId="289"/>
            <ac:spMk id="3" creationId="{9D5232F9-FD00-464A-9F17-619C91AEF8F3}"/>
          </ac:spMkLst>
        </pc:spChg>
      </pc:sldChg>
      <pc:sldChg chg="modSp add mod ord">
        <pc:chgData name="Agis Georgiades" userId="6741d09a-9152-493d-adb6-2e05fc88d9da" providerId="ADAL" clId="{988FDA1D-E7D2-449B-8BE2-AD4E5159DA2F}" dt="2023-06-28T07:13:35.710" v="6389" actId="14100"/>
        <pc:sldMkLst>
          <pc:docMk/>
          <pc:sldMk cId="16917401" sldId="290"/>
        </pc:sldMkLst>
        <pc:spChg chg="mod">
          <ac:chgData name="Agis Georgiades" userId="6741d09a-9152-493d-adb6-2e05fc88d9da" providerId="ADAL" clId="{988FDA1D-E7D2-449B-8BE2-AD4E5159DA2F}" dt="2023-06-28T06:59:58.857" v="6206" actId="20577"/>
          <ac:spMkLst>
            <pc:docMk/>
            <pc:sldMk cId="16917401" sldId="290"/>
            <ac:spMk id="2" creationId="{0A32731C-311B-46F7-A865-6C3AF6B09A47}"/>
          </ac:spMkLst>
        </pc:spChg>
        <pc:spChg chg="mod">
          <ac:chgData name="Agis Georgiades" userId="6741d09a-9152-493d-adb6-2e05fc88d9da" providerId="ADAL" clId="{988FDA1D-E7D2-449B-8BE2-AD4E5159DA2F}" dt="2023-06-28T07:13:35.710" v="6389" actId="14100"/>
          <ac:spMkLst>
            <pc:docMk/>
            <pc:sldMk cId="16917401" sldId="290"/>
            <ac:spMk id="3" creationId="{9D5232F9-FD00-464A-9F17-619C91AEF8F3}"/>
          </ac:spMkLst>
        </pc:spChg>
      </pc:sldChg>
      <pc:sldChg chg="del">
        <pc:chgData name="Agis Georgiades" userId="6741d09a-9152-493d-adb6-2e05fc88d9da" providerId="ADAL" clId="{988FDA1D-E7D2-449B-8BE2-AD4E5159DA2F}" dt="2023-06-27T13:19:53.910" v="64" actId="47"/>
        <pc:sldMkLst>
          <pc:docMk/>
          <pc:sldMk cId="3114311398" sldId="290"/>
        </pc:sldMkLst>
      </pc:sldChg>
      <pc:sldChg chg="del">
        <pc:chgData name="Agis Georgiades" userId="6741d09a-9152-493d-adb6-2e05fc88d9da" providerId="ADAL" clId="{988FDA1D-E7D2-449B-8BE2-AD4E5159DA2F}" dt="2023-06-27T13:19:55.312" v="66" actId="47"/>
        <pc:sldMkLst>
          <pc:docMk/>
          <pc:sldMk cId="3308564733" sldId="291"/>
        </pc:sldMkLst>
      </pc:sldChg>
      <pc:sldChg chg="modSp add mod">
        <pc:chgData name="Agis Georgiades" userId="6741d09a-9152-493d-adb6-2e05fc88d9da" providerId="ADAL" clId="{988FDA1D-E7D2-449B-8BE2-AD4E5159DA2F}" dt="2023-06-28T07:12:52.651" v="6388" actId="14100"/>
        <pc:sldMkLst>
          <pc:docMk/>
          <pc:sldMk cId="3464289772" sldId="291"/>
        </pc:sldMkLst>
        <pc:spChg chg="mod">
          <ac:chgData name="Agis Georgiades" userId="6741d09a-9152-493d-adb6-2e05fc88d9da" providerId="ADAL" clId="{988FDA1D-E7D2-449B-8BE2-AD4E5159DA2F}" dt="2023-06-28T06:58:37.001" v="6163" actId="20577"/>
          <ac:spMkLst>
            <pc:docMk/>
            <pc:sldMk cId="3464289772" sldId="291"/>
            <ac:spMk id="2" creationId="{0A32731C-311B-46F7-A865-6C3AF6B09A47}"/>
          </ac:spMkLst>
        </pc:spChg>
        <pc:spChg chg="mod">
          <ac:chgData name="Agis Georgiades" userId="6741d09a-9152-493d-adb6-2e05fc88d9da" providerId="ADAL" clId="{988FDA1D-E7D2-449B-8BE2-AD4E5159DA2F}" dt="2023-06-28T07:12:52.651" v="6388" actId="14100"/>
          <ac:spMkLst>
            <pc:docMk/>
            <pc:sldMk cId="3464289772" sldId="291"/>
            <ac:spMk id="3" creationId="{9D5232F9-FD00-464A-9F17-619C91AEF8F3}"/>
          </ac:spMkLst>
        </pc:spChg>
      </pc:sldChg>
      <pc:sldChg chg="modSp add mod">
        <pc:chgData name="Agis Georgiades" userId="6741d09a-9152-493d-adb6-2e05fc88d9da" providerId="ADAL" clId="{988FDA1D-E7D2-449B-8BE2-AD4E5159DA2F}" dt="2023-06-28T06:59:19.312" v="6183" actId="20577"/>
        <pc:sldMkLst>
          <pc:docMk/>
          <pc:sldMk cId="1178005209" sldId="292"/>
        </pc:sldMkLst>
        <pc:spChg chg="mod">
          <ac:chgData name="Agis Georgiades" userId="6741d09a-9152-493d-adb6-2e05fc88d9da" providerId="ADAL" clId="{988FDA1D-E7D2-449B-8BE2-AD4E5159DA2F}" dt="2023-06-27T14:22:38.774" v="2393" actId="20577"/>
          <ac:spMkLst>
            <pc:docMk/>
            <pc:sldMk cId="1178005209" sldId="292"/>
            <ac:spMk id="2" creationId="{0A32731C-311B-46F7-A865-6C3AF6B09A47}"/>
          </ac:spMkLst>
        </pc:spChg>
        <pc:spChg chg="mod">
          <ac:chgData name="Agis Georgiades" userId="6741d09a-9152-493d-adb6-2e05fc88d9da" providerId="ADAL" clId="{988FDA1D-E7D2-449B-8BE2-AD4E5159DA2F}" dt="2023-06-28T06:59:19.312" v="6183" actId="20577"/>
          <ac:spMkLst>
            <pc:docMk/>
            <pc:sldMk cId="1178005209" sldId="292"/>
            <ac:spMk id="3" creationId="{9D5232F9-FD00-464A-9F17-619C91AEF8F3}"/>
          </ac:spMkLst>
        </pc:spChg>
      </pc:sldChg>
      <pc:sldChg chg="del">
        <pc:chgData name="Agis Georgiades" userId="6741d09a-9152-493d-adb6-2e05fc88d9da" providerId="ADAL" clId="{988FDA1D-E7D2-449B-8BE2-AD4E5159DA2F}" dt="2023-06-27T13:19:57.422" v="67" actId="47"/>
        <pc:sldMkLst>
          <pc:docMk/>
          <pc:sldMk cId="4247571509" sldId="292"/>
        </pc:sldMkLst>
      </pc:sldChg>
      <pc:sldChg chg="modSp add mod">
        <pc:chgData name="Agis Georgiades" userId="6741d09a-9152-493d-adb6-2e05fc88d9da" providerId="ADAL" clId="{988FDA1D-E7D2-449B-8BE2-AD4E5159DA2F}" dt="2023-06-28T07:11:54.003" v="6373" actId="20577"/>
        <pc:sldMkLst>
          <pc:docMk/>
          <pc:sldMk cId="1254428429" sldId="293"/>
        </pc:sldMkLst>
        <pc:spChg chg="mod">
          <ac:chgData name="Agis Georgiades" userId="6741d09a-9152-493d-adb6-2e05fc88d9da" providerId="ADAL" clId="{988FDA1D-E7D2-449B-8BE2-AD4E5159DA2F}" dt="2023-06-27T14:24:16.040" v="2431" actId="20577"/>
          <ac:spMkLst>
            <pc:docMk/>
            <pc:sldMk cId="1254428429" sldId="293"/>
            <ac:spMk id="2" creationId="{0A32731C-311B-46F7-A865-6C3AF6B09A47}"/>
          </ac:spMkLst>
        </pc:spChg>
        <pc:spChg chg="mod">
          <ac:chgData name="Agis Georgiades" userId="6741d09a-9152-493d-adb6-2e05fc88d9da" providerId="ADAL" clId="{988FDA1D-E7D2-449B-8BE2-AD4E5159DA2F}" dt="2023-06-28T07:11:54.003" v="6373" actId="20577"/>
          <ac:spMkLst>
            <pc:docMk/>
            <pc:sldMk cId="1254428429" sldId="293"/>
            <ac:spMk id="3" creationId="{9D5232F9-FD00-464A-9F17-619C91AEF8F3}"/>
          </ac:spMkLst>
        </pc:spChg>
      </pc:sldChg>
      <pc:sldChg chg="del">
        <pc:chgData name="Agis Georgiades" userId="6741d09a-9152-493d-adb6-2e05fc88d9da" providerId="ADAL" clId="{988FDA1D-E7D2-449B-8BE2-AD4E5159DA2F}" dt="2023-06-27T13:19:54.530" v="65" actId="47"/>
        <pc:sldMkLst>
          <pc:docMk/>
          <pc:sldMk cId="2544356935" sldId="293"/>
        </pc:sldMkLst>
      </pc:sldChg>
      <pc:sldChg chg="modSp add mod ord">
        <pc:chgData name="Agis Georgiades" userId="6741d09a-9152-493d-adb6-2e05fc88d9da" providerId="ADAL" clId="{988FDA1D-E7D2-449B-8BE2-AD4E5159DA2F}" dt="2023-06-28T07:14:47.041" v="6399" actId="20577"/>
        <pc:sldMkLst>
          <pc:docMk/>
          <pc:sldMk cId="3114482801" sldId="294"/>
        </pc:sldMkLst>
        <pc:spChg chg="mod">
          <ac:chgData name="Agis Georgiades" userId="6741d09a-9152-493d-adb6-2e05fc88d9da" providerId="ADAL" clId="{988FDA1D-E7D2-449B-8BE2-AD4E5159DA2F}" dt="2023-06-28T07:14:47.041" v="6399" actId="20577"/>
          <ac:spMkLst>
            <pc:docMk/>
            <pc:sldMk cId="3114482801" sldId="294"/>
            <ac:spMk id="3" creationId="{9D5232F9-FD00-464A-9F17-619C91AEF8F3}"/>
          </ac:spMkLst>
        </pc:spChg>
      </pc:sldChg>
      <pc:sldChg chg="modSp add mod ord">
        <pc:chgData name="Agis Georgiades" userId="6741d09a-9152-493d-adb6-2e05fc88d9da" providerId="ADAL" clId="{988FDA1D-E7D2-449B-8BE2-AD4E5159DA2F}" dt="2023-06-28T07:14:43.169" v="6398" actId="20577"/>
        <pc:sldMkLst>
          <pc:docMk/>
          <pc:sldMk cId="2707521676" sldId="295"/>
        </pc:sldMkLst>
        <pc:spChg chg="mod">
          <ac:chgData name="Agis Georgiades" userId="6741d09a-9152-493d-adb6-2e05fc88d9da" providerId="ADAL" clId="{988FDA1D-E7D2-449B-8BE2-AD4E5159DA2F}" dt="2023-06-28T07:14:43.169" v="6398" actId="20577"/>
          <ac:spMkLst>
            <pc:docMk/>
            <pc:sldMk cId="2707521676" sldId="295"/>
            <ac:spMk id="3" creationId="{9D5232F9-FD00-464A-9F17-619C91AEF8F3}"/>
          </ac:spMkLst>
        </pc:spChg>
      </pc:sldChg>
      <pc:sldChg chg="modSp add mod">
        <pc:chgData name="Agis Georgiades" userId="6741d09a-9152-493d-adb6-2e05fc88d9da" providerId="ADAL" clId="{988FDA1D-E7D2-449B-8BE2-AD4E5159DA2F}" dt="2023-06-28T07:12:27.557" v="6387" actId="114"/>
        <pc:sldMkLst>
          <pc:docMk/>
          <pc:sldMk cId="1697692252" sldId="296"/>
        </pc:sldMkLst>
        <pc:spChg chg="mod">
          <ac:chgData name="Agis Georgiades" userId="6741d09a-9152-493d-adb6-2e05fc88d9da" providerId="ADAL" clId="{988FDA1D-E7D2-449B-8BE2-AD4E5159DA2F}" dt="2023-06-27T14:35:33.844" v="2821" actId="14100"/>
          <ac:spMkLst>
            <pc:docMk/>
            <pc:sldMk cId="1697692252" sldId="296"/>
            <ac:spMk id="2" creationId="{0A32731C-311B-46F7-A865-6C3AF6B09A47}"/>
          </ac:spMkLst>
        </pc:spChg>
        <pc:spChg chg="mod">
          <ac:chgData name="Agis Georgiades" userId="6741d09a-9152-493d-adb6-2e05fc88d9da" providerId="ADAL" clId="{988FDA1D-E7D2-449B-8BE2-AD4E5159DA2F}" dt="2023-06-28T07:12:27.557" v="6387" actId="114"/>
          <ac:spMkLst>
            <pc:docMk/>
            <pc:sldMk cId="1697692252" sldId="296"/>
            <ac:spMk id="3" creationId="{9D5232F9-FD00-464A-9F17-619C91AEF8F3}"/>
          </ac:spMkLst>
        </pc:spChg>
      </pc:sldChg>
      <pc:sldChg chg="modSp add mod">
        <pc:chgData name="Agis Georgiades" userId="6741d09a-9152-493d-adb6-2e05fc88d9da" providerId="ADAL" clId="{988FDA1D-E7D2-449B-8BE2-AD4E5159DA2F}" dt="2023-06-28T06:59:37.678" v="6198" actId="20577"/>
        <pc:sldMkLst>
          <pc:docMk/>
          <pc:sldMk cId="4145118626" sldId="297"/>
        </pc:sldMkLst>
        <pc:spChg chg="mod">
          <ac:chgData name="Agis Georgiades" userId="6741d09a-9152-493d-adb6-2e05fc88d9da" providerId="ADAL" clId="{988FDA1D-E7D2-449B-8BE2-AD4E5159DA2F}" dt="2023-06-28T06:59:29.189" v="6191" actId="20577"/>
          <ac:spMkLst>
            <pc:docMk/>
            <pc:sldMk cId="4145118626" sldId="297"/>
            <ac:spMk id="2" creationId="{0A32731C-311B-46F7-A865-6C3AF6B09A47}"/>
          </ac:spMkLst>
        </pc:spChg>
        <pc:spChg chg="mod">
          <ac:chgData name="Agis Georgiades" userId="6741d09a-9152-493d-adb6-2e05fc88d9da" providerId="ADAL" clId="{988FDA1D-E7D2-449B-8BE2-AD4E5159DA2F}" dt="2023-06-28T06:59:37.678" v="6198" actId="20577"/>
          <ac:spMkLst>
            <pc:docMk/>
            <pc:sldMk cId="4145118626" sldId="297"/>
            <ac:spMk id="3" creationId="{9D5232F9-FD00-464A-9F17-619C91AEF8F3}"/>
          </ac:spMkLst>
        </pc:spChg>
        <pc:spChg chg="mod">
          <ac:chgData name="Agis Georgiades" userId="6741d09a-9152-493d-adb6-2e05fc88d9da" providerId="ADAL" clId="{988FDA1D-E7D2-449B-8BE2-AD4E5159DA2F}" dt="2023-06-28T06:49:43.958" v="5971" actId="20578"/>
          <ac:spMkLst>
            <pc:docMk/>
            <pc:sldMk cId="4145118626" sldId="297"/>
            <ac:spMk id="5" creationId="{8D51ED20-04D4-4894-B0C2-9C541A61A734}"/>
          </ac:spMkLst>
        </pc:spChg>
      </pc:sldChg>
      <pc:sldChg chg="modSp add mod">
        <pc:chgData name="Agis Georgiades" userId="6741d09a-9152-493d-adb6-2e05fc88d9da" providerId="ADAL" clId="{988FDA1D-E7D2-449B-8BE2-AD4E5159DA2F}" dt="2023-06-28T06:58:12.311" v="6149" actId="20577"/>
        <pc:sldMkLst>
          <pc:docMk/>
          <pc:sldMk cId="1356281118" sldId="298"/>
        </pc:sldMkLst>
        <pc:spChg chg="mod">
          <ac:chgData name="Agis Georgiades" userId="6741d09a-9152-493d-adb6-2e05fc88d9da" providerId="ADAL" clId="{988FDA1D-E7D2-449B-8BE2-AD4E5159DA2F}" dt="2023-06-28T06:58:12.311" v="6149" actId="20577"/>
          <ac:spMkLst>
            <pc:docMk/>
            <pc:sldMk cId="1356281118" sldId="298"/>
            <ac:spMk id="2" creationId="{0A32731C-311B-46F7-A865-6C3AF6B09A47}"/>
          </ac:spMkLst>
        </pc:spChg>
        <pc:spChg chg="mod">
          <ac:chgData name="Agis Georgiades" userId="6741d09a-9152-493d-adb6-2e05fc88d9da" providerId="ADAL" clId="{988FDA1D-E7D2-449B-8BE2-AD4E5159DA2F}" dt="2023-06-28T06:48:41.510" v="5928" actId="20577"/>
          <ac:spMkLst>
            <pc:docMk/>
            <pc:sldMk cId="1356281118" sldId="298"/>
            <ac:spMk id="3" creationId="{9D5232F9-FD00-464A-9F17-619C91AEF8F3}"/>
          </ac:spMkLst>
        </pc:spChg>
      </pc:sldChg>
      <pc:sldChg chg="modSp add mod ord">
        <pc:chgData name="Agis Georgiades" userId="6741d09a-9152-493d-adb6-2e05fc88d9da" providerId="ADAL" clId="{988FDA1D-E7D2-449B-8BE2-AD4E5159DA2F}" dt="2023-06-28T07:00:16.568" v="6218" actId="20577"/>
        <pc:sldMkLst>
          <pc:docMk/>
          <pc:sldMk cId="302417455" sldId="299"/>
        </pc:sldMkLst>
        <pc:spChg chg="mod">
          <ac:chgData name="Agis Georgiades" userId="6741d09a-9152-493d-adb6-2e05fc88d9da" providerId="ADAL" clId="{988FDA1D-E7D2-449B-8BE2-AD4E5159DA2F}" dt="2023-06-28T07:00:16.568" v="6218" actId="20577"/>
          <ac:spMkLst>
            <pc:docMk/>
            <pc:sldMk cId="302417455" sldId="299"/>
            <ac:spMk id="2" creationId="{0A32731C-311B-46F7-A865-6C3AF6B09A47}"/>
          </ac:spMkLst>
        </pc:spChg>
        <pc:spChg chg="mod">
          <ac:chgData name="Agis Georgiades" userId="6741d09a-9152-493d-adb6-2e05fc88d9da" providerId="ADAL" clId="{988FDA1D-E7D2-449B-8BE2-AD4E5159DA2F}" dt="2023-06-28T06:50:38.592" v="5994" actId="20577"/>
          <ac:spMkLst>
            <pc:docMk/>
            <pc:sldMk cId="302417455" sldId="299"/>
            <ac:spMk id="3" creationId="{9D5232F9-FD00-464A-9F17-619C91AEF8F3}"/>
          </ac:spMkLst>
        </pc:spChg>
      </pc:sldChg>
      <pc:sldChg chg="modSp add del mod">
        <pc:chgData name="Agis Georgiades" userId="6741d09a-9152-493d-adb6-2e05fc88d9da" providerId="ADAL" clId="{988FDA1D-E7D2-449B-8BE2-AD4E5159DA2F}" dt="2023-06-27T14:47:11.127" v="3406" actId="47"/>
        <pc:sldMkLst>
          <pc:docMk/>
          <pc:sldMk cId="395667530" sldId="300"/>
        </pc:sldMkLst>
        <pc:spChg chg="mod">
          <ac:chgData name="Agis Georgiades" userId="6741d09a-9152-493d-adb6-2e05fc88d9da" providerId="ADAL" clId="{988FDA1D-E7D2-449B-8BE2-AD4E5159DA2F}" dt="2023-06-27T14:46:04.396" v="3320" actId="6549"/>
          <ac:spMkLst>
            <pc:docMk/>
            <pc:sldMk cId="395667530" sldId="300"/>
            <ac:spMk id="3" creationId="{9D5232F9-FD00-464A-9F17-619C91AEF8F3}"/>
          </ac:spMkLst>
        </pc:spChg>
      </pc:sldChg>
      <pc:sldChg chg="modSp add mod">
        <pc:chgData name="Agis Georgiades" userId="6741d09a-9152-493d-adb6-2e05fc88d9da" providerId="ADAL" clId="{988FDA1D-E7D2-449B-8BE2-AD4E5159DA2F}" dt="2023-06-28T07:00:32.035" v="6226" actId="20577"/>
        <pc:sldMkLst>
          <pc:docMk/>
          <pc:sldMk cId="2027644978" sldId="300"/>
        </pc:sldMkLst>
        <pc:spChg chg="mod">
          <ac:chgData name="Agis Georgiades" userId="6741d09a-9152-493d-adb6-2e05fc88d9da" providerId="ADAL" clId="{988FDA1D-E7D2-449B-8BE2-AD4E5159DA2F}" dt="2023-06-28T07:00:32.035" v="6226" actId="20577"/>
          <ac:spMkLst>
            <pc:docMk/>
            <pc:sldMk cId="2027644978" sldId="300"/>
            <ac:spMk id="2" creationId="{0A32731C-311B-46F7-A865-6C3AF6B09A47}"/>
          </ac:spMkLst>
        </pc:spChg>
        <pc:spChg chg="mod">
          <ac:chgData name="Agis Georgiades" userId="6741d09a-9152-493d-adb6-2e05fc88d9da" providerId="ADAL" clId="{988FDA1D-E7D2-449B-8BE2-AD4E5159DA2F}" dt="2023-06-27T14:51:50.358" v="3600" actId="5793"/>
          <ac:spMkLst>
            <pc:docMk/>
            <pc:sldMk cId="2027644978" sldId="300"/>
            <ac:spMk id="3" creationId="{9D5232F9-FD00-464A-9F17-619C91AEF8F3}"/>
          </ac:spMkLst>
        </pc:spChg>
      </pc:sldChg>
      <pc:sldChg chg="modSp add mod">
        <pc:chgData name="Agis Georgiades" userId="6741d09a-9152-493d-adb6-2e05fc88d9da" providerId="ADAL" clId="{988FDA1D-E7D2-449B-8BE2-AD4E5159DA2F}" dt="2023-06-28T06:51:24.315" v="6006" actId="6549"/>
        <pc:sldMkLst>
          <pc:docMk/>
          <pc:sldMk cId="1360466418" sldId="301"/>
        </pc:sldMkLst>
        <pc:spChg chg="mod">
          <ac:chgData name="Agis Georgiades" userId="6741d09a-9152-493d-adb6-2e05fc88d9da" providerId="ADAL" clId="{988FDA1D-E7D2-449B-8BE2-AD4E5159DA2F}" dt="2023-06-27T14:52:06.374" v="3625" actId="20577"/>
          <ac:spMkLst>
            <pc:docMk/>
            <pc:sldMk cId="1360466418" sldId="301"/>
            <ac:spMk id="2" creationId="{0A32731C-311B-46F7-A865-6C3AF6B09A47}"/>
          </ac:spMkLst>
        </pc:spChg>
        <pc:spChg chg="mod">
          <ac:chgData name="Agis Georgiades" userId="6741d09a-9152-493d-adb6-2e05fc88d9da" providerId="ADAL" clId="{988FDA1D-E7D2-449B-8BE2-AD4E5159DA2F}" dt="2023-06-28T06:51:24.315" v="6006" actId="6549"/>
          <ac:spMkLst>
            <pc:docMk/>
            <pc:sldMk cId="1360466418" sldId="301"/>
            <ac:spMk id="3" creationId="{9D5232F9-FD00-464A-9F17-619C91AEF8F3}"/>
          </ac:spMkLst>
        </pc:spChg>
      </pc:sldChg>
      <pc:sldChg chg="modSp add mod">
        <pc:chgData name="Agis Georgiades" userId="6741d09a-9152-493d-adb6-2e05fc88d9da" providerId="ADAL" clId="{988FDA1D-E7D2-449B-8BE2-AD4E5159DA2F}" dt="2023-06-28T07:01:02.187" v="6234" actId="20577"/>
        <pc:sldMkLst>
          <pc:docMk/>
          <pc:sldMk cId="641004163" sldId="302"/>
        </pc:sldMkLst>
        <pc:spChg chg="mod">
          <ac:chgData name="Agis Georgiades" userId="6741d09a-9152-493d-adb6-2e05fc88d9da" providerId="ADAL" clId="{988FDA1D-E7D2-449B-8BE2-AD4E5159DA2F}" dt="2023-06-28T07:01:02.187" v="6234" actId="20577"/>
          <ac:spMkLst>
            <pc:docMk/>
            <pc:sldMk cId="641004163" sldId="302"/>
            <ac:spMk id="2" creationId="{0A32731C-311B-46F7-A865-6C3AF6B09A47}"/>
          </ac:spMkLst>
        </pc:spChg>
        <pc:spChg chg="mod">
          <ac:chgData name="Agis Georgiades" userId="6741d09a-9152-493d-adb6-2e05fc88d9da" providerId="ADAL" clId="{988FDA1D-E7D2-449B-8BE2-AD4E5159DA2F}" dt="2023-06-28T06:52:00.768" v="6022" actId="20577"/>
          <ac:spMkLst>
            <pc:docMk/>
            <pc:sldMk cId="641004163" sldId="302"/>
            <ac:spMk id="3" creationId="{9D5232F9-FD00-464A-9F17-619C91AEF8F3}"/>
          </ac:spMkLst>
        </pc:spChg>
      </pc:sldChg>
      <pc:sldChg chg="modSp add mod">
        <pc:chgData name="Agis Georgiades" userId="6741d09a-9152-493d-adb6-2e05fc88d9da" providerId="ADAL" clId="{988FDA1D-E7D2-449B-8BE2-AD4E5159DA2F}" dt="2023-06-28T06:52:27.099" v="6035" actId="20577"/>
        <pc:sldMkLst>
          <pc:docMk/>
          <pc:sldMk cId="1653455754" sldId="303"/>
        </pc:sldMkLst>
        <pc:spChg chg="mod">
          <ac:chgData name="Agis Georgiades" userId="6741d09a-9152-493d-adb6-2e05fc88d9da" providerId="ADAL" clId="{988FDA1D-E7D2-449B-8BE2-AD4E5159DA2F}" dt="2023-06-28T06:52:27.099" v="6035" actId="20577"/>
          <ac:spMkLst>
            <pc:docMk/>
            <pc:sldMk cId="1653455754" sldId="303"/>
            <ac:spMk id="3" creationId="{9D5232F9-FD00-464A-9F17-619C91AEF8F3}"/>
          </ac:spMkLst>
        </pc:spChg>
      </pc:sldChg>
      <pc:sldChg chg="modSp add mod">
        <pc:chgData name="Agis Georgiades" userId="6741d09a-9152-493d-adb6-2e05fc88d9da" providerId="ADAL" clId="{988FDA1D-E7D2-449B-8BE2-AD4E5159DA2F}" dt="2023-06-28T07:01:18.688" v="6241" actId="20577"/>
        <pc:sldMkLst>
          <pc:docMk/>
          <pc:sldMk cId="1737613831" sldId="304"/>
        </pc:sldMkLst>
        <pc:spChg chg="mod">
          <ac:chgData name="Agis Georgiades" userId="6741d09a-9152-493d-adb6-2e05fc88d9da" providerId="ADAL" clId="{988FDA1D-E7D2-449B-8BE2-AD4E5159DA2F}" dt="2023-06-28T07:01:18.688" v="6241" actId="20577"/>
          <ac:spMkLst>
            <pc:docMk/>
            <pc:sldMk cId="1737613831" sldId="304"/>
            <ac:spMk id="2" creationId="{0A32731C-311B-46F7-A865-6C3AF6B09A47}"/>
          </ac:spMkLst>
        </pc:spChg>
        <pc:spChg chg="mod">
          <ac:chgData name="Agis Georgiades" userId="6741d09a-9152-493d-adb6-2e05fc88d9da" providerId="ADAL" clId="{988FDA1D-E7D2-449B-8BE2-AD4E5159DA2F}" dt="2023-06-28T06:52:39.669" v="6037" actId="14100"/>
          <ac:spMkLst>
            <pc:docMk/>
            <pc:sldMk cId="1737613831" sldId="304"/>
            <ac:spMk id="3" creationId="{9D5232F9-FD00-464A-9F17-619C91AEF8F3}"/>
          </ac:spMkLst>
        </pc:spChg>
      </pc:sldChg>
      <pc:sldChg chg="modSp add mod">
        <pc:chgData name="Agis Georgiades" userId="6741d09a-9152-493d-adb6-2e05fc88d9da" providerId="ADAL" clId="{988FDA1D-E7D2-449B-8BE2-AD4E5159DA2F}" dt="2023-06-28T07:01:40.603" v="6253" actId="14100"/>
        <pc:sldMkLst>
          <pc:docMk/>
          <pc:sldMk cId="3154380436" sldId="305"/>
        </pc:sldMkLst>
        <pc:spChg chg="mod">
          <ac:chgData name="Agis Georgiades" userId="6741d09a-9152-493d-adb6-2e05fc88d9da" providerId="ADAL" clId="{988FDA1D-E7D2-449B-8BE2-AD4E5159DA2F}" dt="2023-06-28T07:01:40.603" v="6253" actId="14100"/>
          <ac:spMkLst>
            <pc:docMk/>
            <pc:sldMk cId="3154380436" sldId="305"/>
            <ac:spMk id="2" creationId="{0A32731C-311B-46F7-A865-6C3AF6B09A47}"/>
          </ac:spMkLst>
        </pc:spChg>
        <pc:spChg chg="mod">
          <ac:chgData name="Agis Georgiades" userId="6741d09a-9152-493d-adb6-2e05fc88d9da" providerId="ADAL" clId="{988FDA1D-E7D2-449B-8BE2-AD4E5159DA2F}" dt="2023-06-28T07:01:37.666" v="6252" actId="14100"/>
          <ac:spMkLst>
            <pc:docMk/>
            <pc:sldMk cId="3154380436" sldId="305"/>
            <ac:spMk id="3" creationId="{9D5232F9-FD00-464A-9F17-619C91AEF8F3}"/>
          </ac:spMkLst>
        </pc:spChg>
      </pc:sldChg>
      <pc:sldChg chg="modSp add mod">
        <pc:chgData name="Agis Georgiades" userId="6741d09a-9152-493d-adb6-2e05fc88d9da" providerId="ADAL" clId="{988FDA1D-E7D2-449B-8BE2-AD4E5159DA2F}" dt="2023-06-28T06:53:14.078" v="6044" actId="14100"/>
        <pc:sldMkLst>
          <pc:docMk/>
          <pc:sldMk cId="2748398790" sldId="306"/>
        </pc:sldMkLst>
        <pc:spChg chg="mod">
          <ac:chgData name="Agis Georgiades" userId="6741d09a-9152-493d-adb6-2e05fc88d9da" providerId="ADAL" clId="{988FDA1D-E7D2-449B-8BE2-AD4E5159DA2F}" dt="2023-06-28T06:53:14.078" v="6044" actId="14100"/>
          <ac:spMkLst>
            <pc:docMk/>
            <pc:sldMk cId="2748398790" sldId="306"/>
            <ac:spMk id="2" creationId="{0A32731C-311B-46F7-A865-6C3AF6B09A47}"/>
          </ac:spMkLst>
        </pc:spChg>
        <pc:spChg chg="mod">
          <ac:chgData name="Agis Georgiades" userId="6741d09a-9152-493d-adb6-2e05fc88d9da" providerId="ADAL" clId="{988FDA1D-E7D2-449B-8BE2-AD4E5159DA2F}" dt="2023-06-28T06:53:10.681" v="6043" actId="14100"/>
          <ac:spMkLst>
            <pc:docMk/>
            <pc:sldMk cId="2748398790" sldId="306"/>
            <ac:spMk id="3" creationId="{9D5232F9-FD00-464A-9F17-619C91AEF8F3}"/>
          </ac:spMkLst>
        </pc:spChg>
      </pc:sldChg>
      <pc:sldChg chg="modSp add mod ord">
        <pc:chgData name="Agis Georgiades" userId="6741d09a-9152-493d-adb6-2e05fc88d9da" providerId="ADAL" clId="{988FDA1D-E7D2-449B-8BE2-AD4E5159DA2F}" dt="2023-06-28T07:01:54.923" v="6261" actId="20577"/>
        <pc:sldMkLst>
          <pc:docMk/>
          <pc:sldMk cId="2271621055" sldId="307"/>
        </pc:sldMkLst>
        <pc:spChg chg="mod">
          <ac:chgData name="Agis Georgiades" userId="6741d09a-9152-493d-adb6-2e05fc88d9da" providerId="ADAL" clId="{988FDA1D-E7D2-449B-8BE2-AD4E5159DA2F}" dt="2023-06-28T07:01:54.923" v="6261" actId="20577"/>
          <ac:spMkLst>
            <pc:docMk/>
            <pc:sldMk cId="2271621055" sldId="307"/>
            <ac:spMk id="2" creationId="{0A32731C-311B-46F7-A865-6C3AF6B09A47}"/>
          </ac:spMkLst>
        </pc:spChg>
        <pc:spChg chg="mod">
          <ac:chgData name="Agis Georgiades" userId="6741d09a-9152-493d-adb6-2e05fc88d9da" providerId="ADAL" clId="{988FDA1D-E7D2-449B-8BE2-AD4E5159DA2F}" dt="2023-06-27T15:08:36.668" v="4593" actId="20577"/>
          <ac:spMkLst>
            <pc:docMk/>
            <pc:sldMk cId="2271621055" sldId="307"/>
            <ac:spMk id="3" creationId="{9D5232F9-FD00-464A-9F17-619C91AEF8F3}"/>
          </ac:spMkLst>
        </pc:spChg>
      </pc:sldChg>
      <pc:sldChg chg="modSp add mod">
        <pc:chgData name="Agis Georgiades" userId="6741d09a-9152-493d-adb6-2e05fc88d9da" providerId="ADAL" clId="{988FDA1D-E7D2-449B-8BE2-AD4E5159DA2F}" dt="2023-06-28T07:02:02.211" v="6268" actId="20577"/>
        <pc:sldMkLst>
          <pc:docMk/>
          <pc:sldMk cId="2820666159" sldId="308"/>
        </pc:sldMkLst>
        <pc:spChg chg="mod">
          <ac:chgData name="Agis Georgiades" userId="6741d09a-9152-493d-adb6-2e05fc88d9da" providerId="ADAL" clId="{988FDA1D-E7D2-449B-8BE2-AD4E5159DA2F}" dt="2023-06-28T07:02:02.211" v="6268" actId="20577"/>
          <ac:spMkLst>
            <pc:docMk/>
            <pc:sldMk cId="2820666159" sldId="308"/>
            <ac:spMk id="2" creationId="{0A32731C-311B-46F7-A865-6C3AF6B09A47}"/>
          </ac:spMkLst>
        </pc:spChg>
        <pc:spChg chg="mod">
          <ac:chgData name="Agis Georgiades" userId="6741d09a-9152-493d-adb6-2e05fc88d9da" providerId="ADAL" clId="{988FDA1D-E7D2-449B-8BE2-AD4E5159DA2F}" dt="2023-06-27T15:09:44.746" v="4657" actId="6549"/>
          <ac:spMkLst>
            <pc:docMk/>
            <pc:sldMk cId="2820666159" sldId="308"/>
            <ac:spMk id="3" creationId="{9D5232F9-FD00-464A-9F17-619C91AEF8F3}"/>
          </ac:spMkLst>
        </pc:spChg>
      </pc:sldChg>
      <pc:sldChg chg="modSp add mod ord">
        <pc:chgData name="Agis Georgiades" userId="6741d09a-9152-493d-adb6-2e05fc88d9da" providerId="ADAL" clId="{988FDA1D-E7D2-449B-8BE2-AD4E5159DA2F}" dt="2023-06-28T07:02:11.060" v="6275" actId="20577"/>
        <pc:sldMkLst>
          <pc:docMk/>
          <pc:sldMk cId="1029541556" sldId="309"/>
        </pc:sldMkLst>
        <pc:spChg chg="mod">
          <ac:chgData name="Agis Georgiades" userId="6741d09a-9152-493d-adb6-2e05fc88d9da" providerId="ADAL" clId="{988FDA1D-E7D2-449B-8BE2-AD4E5159DA2F}" dt="2023-06-28T07:02:11.060" v="6275" actId="20577"/>
          <ac:spMkLst>
            <pc:docMk/>
            <pc:sldMk cId="1029541556" sldId="309"/>
            <ac:spMk id="2" creationId="{0A32731C-311B-46F7-A865-6C3AF6B09A47}"/>
          </ac:spMkLst>
        </pc:spChg>
        <pc:spChg chg="mod">
          <ac:chgData name="Agis Georgiades" userId="6741d09a-9152-493d-adb6-2e05fc88d9da" providerId="ADAL" clId="{988FDA1D-E7D2-449B-8BE2-AD4E5159DA2F}" dt="2023-06-28T06:44:23.353" v="5867" actId="20577"/>
          <ac:spMkLst>
            <pc:docMk/>
            <pc:sldMk cId="1029541556" sldId="309"/>
            <ac:spMk id="3" creationId="{9D5232F9-FD00-464A-9F17-619C91AEF8F3}"/>
          </ac:spMkLst>
        </pc:spChg>
      </pc:sldChg>
      <pc:sldChg chg="modSp add mod">
        <pc:chgData name="Agis Georgiades" userId="6741d09a-9152-493d-adb6-2e05fc88d9da" providerId="ADAL" clId="{988FDA1D-E7D2-449B-8BE2-AD4E5159DA2F}" dt="2023-06-28T07:16:12.778" v="6403" actId="114"/>
        <pc:sldMkLst>
          <pc:docMk/>
          <pc:sldMk cId="1217998649" sldId="310"/>
        </pc:sldMkLst>
        <pc:spChg chg="mod">
          <ac:chgData name="Agis Georgiades" userId="6741d09a-9152-493d-adb6-2e05fc88d9da" providerId="ADAL" clId="{988FDA1D-E7D2-449B-8BE2-AD4E5159DA2F}" dt="2023-06-28T07:02:42.070" v="6291" actId="20577"/>
          <ac:spMkLst>
            <pc:docMk/>
            <pc:sldMk cId="1217998649" sldId="310"/>
            <ac:spMk id="2" creationId="{0A32731C-311B-46F7-A865-6C3AF6B09A47}"/>
          </ac:spMkLst>
        </pc:spChg>
        <pc:spChg chg="mod">
          <ac:chgData name="Agis Georgiades" userId="6741d09a-9152-493d-adb6-2e05fc88d9da" providerId="ADAL" clId="{988FDA1D-E7D2-449B-8BE2-AD4E5159DA2F}" dt="2023-06-28T07:16:12.778" v="6403" actId="114"/>
          <ac:spMkLst>
            <pc:docMk/>
            <pc:sldMk cId="1217998649" sldId="310"/>
            <ac:spMk id="3" creationId="{9D5232F9-FD00-464A-9F17-619C91AEF8F3}"/>
          </ac:spMkLst>
        </pc:spChg>
      </pc:sldChg>
      <pc:sldChg chg="modSp add mod">
        <pc:chgData name="Agis Georgiades" userId="6741d09a-9152-493d-adb6-2e05fc88d9da" providerId="ADAL" clId="{988FDA1D-E7D2-449B-8BE2-AD4E5159DA2F}" dt="2023-06-28T07:02:34.740" v="6283" actId="20577"/>
        <pc:sldMkLst>
          <pc:docMk/>
          <pc:sldMk cId="35168830" sldId="311"/>
        </pc:sldMkLst>
        <pc:spChg chg="mod">
          <ac:chgData name="Agis Georgiades" userId="6741d09a-9152-493d-adb6-2e05fc88d9da" providerId="ADAL" clId="{988FDA1D-E7D2-449B-8BE2-AD4E5159DA2F}" dt="2023-06-28T07:02:34.740" v="6283" actId="20577"/>
          <ac:spMkLst>
            <pc:docMk/>
            <pc:sldMk cId="35168830" sldId="311"/>
            <ac:spMk id="2" creationId="{0A32731C-311B-46F7-A865-6C3AF6B09A47}"/>
          </ac:spMkLst>
        </pc:spChg>
        <pc:spChg chg="mod">
          <ac:chgData name="Agis Georgiades" userId="6741d09a-9152-493d-adb6-2e05fc88d9da" providerId="ADAL" clId="{988FDA1D-E7D2-449B-8BE2-AD4E5159DA2F}" dt="2023-06-28T06:53:40.166" v="6060" actId="6549"/>
          <ac:spMkLst>
            <pc:docMk/>
            <pc:sldMk cId="35168830" sldId="311"/>
            <ac:spMk id="3" creationId="{9D5232F9-FD00-464A-9F17-619C91AEF8F3}"/>
          </ac:spMkLst>
        </pc:spChg>
      </pc:sldChg>
      <pc:sldChg chg="modSp add mod">
        <pc:chgData name="Agis Georgiades" userId="6741d09a-9152-493d-adb6-2e05fc88d9da" providerId="ADAL" clId="{988FDA1D-E7D2-449B-8BE2-AD4E5159DA2F}" dt="2023-06-28T07:16:35.708" v="6409" actId="114"/>
        <pc:sldMkLst>
          <pc:docMk/>
          <pc:sldMk cId="1988905452" sldId="312"/>
        </pc:sldMkLst>
        <pc:spChg chg="mod">
          <ac:chgData name="Agis Georgiades" userId="6741d09a-9152-493d-adb6-2e05fc88d9da" providerId="ADAL" clId="{988FDA1D-E7D2-449B-8BE2-AD4E5159DA2F}" dt="2023-06-28T07:04:41.959" v="6325" actId="20577"/>
          <ac:spMkLst>
            <pc:docMk/>
            <pc:sldMk cId="1988905452" sldId="312"/>
            <ac:spMk id="2" creationId="{0A32731C-311B-46F7-A865-6C3AF6B09A47}"/>
          </ac:spMkLst>
        </pc:spChg>
        <pc:spChg chg="mod">
          <ac:chgData name="Agis Georgiades" userId="6741d09a-9152-493d-adb6-2e05fc88d9da" providerId="ADAL" clId="{988FDA1D-E7D2-449B-8BE2-AD4E5159DA2F}" dt="2023-06-28T07:16:35.708" v="6409" actId="114"/>
          <ac:spMkLst>
            <pc:docMk/>
            <pc:sldMk cId="1988905452" sldId="312"/>
            <ac:spMk id="3" creationId="{9D5232F9-FD00-464A-9F17-619C91AEF8F3}"/>
          </ac:spMkLst>
        </pc:spChg>
      </pc:sldChg>
      <pc:sldChg chg="modSp add mod">
        <pc:chgData name="Agis Georgiades" userId="6741d09a-9152-493d-adb6-2e05fc88d9da" providerId="ADAL" clId="{988FDA1D-E7D2-449B-8BE2-AD4E5159DA2F}" dt="2023-06-28T07:16:24.571" v="6407" actId="114"/>
        <pc:sldMkLst>
          <pc:docMk/>
          <pc:sldMk cId="645128704" sldId="313"/>
        </pc:sldMkLst>
        <pc:spChg chg="mod">
          <ac:chgData name="Agis Georgiades" userId="6741d09a-9152-493d-adb6-2e05fc88d9da" providerId="ADAL" clId="{988FDA1D-E7D2-449B-8BE2-AD4E5159DA2F}" dt="2023-06-28T07:03:01.458" v="6299" actId="20577"/>
          <ac:spMkLst>
            <pc:docMk/>
            <pc:sldMk cId="645128704" sldId="313"/>
            <ac:spMk id="2" creationId="{0A32731C-311B-46F7-A865-6C3AF6B09A47}"/>
          </ac:spMkLst>
        </pc:spChg>
        <pc:spChg chg="mod">
          <ac:chgData name="Agis Georgiades" userId="6741d09a-9152-493d-adb6-2e05fc88d9da" providerId="ADAL" clId="{988FDA1D-E7D2-449B-8BE2-AD4E5159DA2F}" dt="2023-06-28T07:16:24.571" v="6407" actId="114"/>
          <ac:spMkLst>
            <pc:docMk/>
            <pc:sldMk cId="645128704" sldId="313"/>
            <ac:spMk id="3" creationId="{9D5232F9-FD00-464A-9F17-619C91AEF8F3}"/>
          </ac:spMkLst>
        </pc:spChg>
      </pc:sldChg>
      <pc:sldChg chg="modSp add mod">
        <pc:chgData name="Agis Georgiades" userId="6741d09a-9152-493d-adb6-2e05fc88d9da" providerId="ADAL" clId="{988FDA1D-E7D2-449B-8BE2-AD4E5159DA2F}" dt="2023-06-28T07:03:22.511" v="6319" actId="20577"/>
        <pc:sldMkLst>
          <pc:docMk/>
          <pc:sldMk cId="776639500" sldId="314"/>
        </pc:sldMkLst>
        <pc:spChg chg="mod">
          <ac:chgData name="Agis Georgiades" userId="6741d09a-9152-493d-adb6-2e05fc88d9da" providerId="ADAL" clId="{988FDA1D-E7D2-449B-8BE2-AD4E5159DA2F}" dt="2023-06-28T07:03:22.511" v="6319" actId="20577"/>
          <ac:spMkLst>
            <pc:docMk/>
            <pc:sldMk cId="776639500" sldId="314"/>
            <ac:spMk id="2" creationId="{0A32731C-311B-46F7-A865-6C3AF6B09A47}"/>
          </ac:spMkLst>
        </pc:spChg>
        <pc:spChg chg="mod">
          <ac:chgData name="Agis Georgiades" userId="6741d09a-9152-493d-adb6-2e05fc88d9da" providerId="ADAL" clId="{988FDA1D-E7D2-449B-8BE2-AD4E5159DA2F}" dt="2023-06-27T15:22:55.889" v="5586" actId="20577"/>
          <ac:spMkLst>
            <pc:docMk/>
            <pc:sldMk cId="776639500" sldId="314"/>
            <ac:spMk id="3" creationId="{9D5232F9-FD00-464A-9F17-619C91AEF8F3}"/>
          </ac:spMkLst>
        </pc:spChg>
      </pc:sldChg>
      <pc:sldChg chg="modSp add mod ord">
        <pc:chgData name="Agis Georgiades" userId="6741d09a-9152-493d-adb6-2e05fc88d9da" providerId="ADAL" clId="{988FDA1D-E7D2-449B-8BE2-AD4E5159DA2F}" dt="2023-06-28T07:04:46.399" v="6333" actId="20577"/>
        <pc:sldMkLst>
          <pc:docMk/>
          <pc:sldMk cId="2148372983" sldId="315"/>
        </pc:sldMkLst>
        <pc:spChg chg="mod">
          <ac:chgData name="Agis Georgiades" userId="6741d09a-9152-493d-adb6-2e05fc88d9da" providerId="ADAL" clId="{988FDA1D-E7D2-449B-8BE2-AD4E5159DA2F}" dt="2023-06-28T07:04:46.399" v="6333" actId="20577"/>
          <ac:spMkLst>
            <pc:docMk/>
            <pc:sldMk cId="2148372983" sldId="315"/>
            <ac:spMk id="2" creationId="{0A32731C-311B-46F7-A865-6C3AF6B09A47}"/>
          </ac:spMkLst>
        </pc:spChg>
      </pc:sldChg>
      <pc:sldChg chg="modSp add mod">
        <pc:chgData name="Agis Georgiades" userId="6741d09a-9152-493d-adb6-2e05fc88d9da" providerId="ADAL" clId="{988FDA1D-E7D2-449B-8BE2-AD4E5159DA2F}" dt="2023-06-28T07:10:34.923" v="6368" actId="20577"/>
        <pc:sldMkLst>
          <pc:docMk/>
          <pc:sldMk cId="3153881755" sldId="316"/>
        </pc:sldMkLst>
        <pc:spChg chg="mod">
          <ac:chgData name="Agis Georgiades" userId="6741d09a-9152-493d-adb6-2e05fc88d9da" providerId="ADAL" clId="{988FDA1D-E7D2-449B-8BE2-AD4E5159DA2F}" dt="2023-06-28T07:10:34.923" v="6368" actId="20577"/>
          <ac:spMkLst>
            <pc:docMk/>
            <pc:sldMk cId="3153881755" sldId="316"/>
            <ac:spMk id="2" creationId="{0A32731C-311B-46F7-A865-6C3AF6B09A47}"/>
          </ac:spMkLst>
        </pc:spChg>
        <pc:spChg chg="mod">
          <ac:chgData name="Agis Georgiades" userId="6741d09a-9152-493d-adb6-2e05fc88d9da" providerId="ADAL" clId="{988FDA1D-E7D2-449B-8BE2-AD4E5159DA2F}" dt="2023-06-28T06:47:18.447" v="5897" actId="20577"/>
          <ac:spMkLst>
            <pc:docMk/>
            <pc:sldMk cId="3153881755" sldId="316"/>
            <ac:spMk id="3" creationId="{9D5232F9-FD00-464A-9F17-619C91AEF8F3}"/>
          </ac:spMkLst>
        </pc:spChg>
      </pc:sldChg>
    </pc:docChg>
  </pc:docChgLst>
  <pc:docChgLst>
    <pc:chgData name="Agis Georgiades" userId="6741d09a-9152-493d-adb6-2e05fc88d9da" providerId="ADAL" clId="{F9851AA4-4D03-488A-BAE6-EBC87D3C750D}"/>
    <pc:docChg chg="undo custSel delSld modSld sldOrd">
      <pc:chgData name="Agis Georgiades" userId="6741d09a-9152-493d-adb6-2e05fc88d9da" providerId="ADAL" clId="{F9851AA4-4D03-488A-BAE6-EBC87D3C750D}" dt="2023-09-04T07:03:02.442" v="121"/>
      <pc:docMkLst>
        <pc:docMk/>
      </pc:docMkLst>
      <pc:sldChg chg="modSp mod">
        <pc:chgData name="Agis Georgiades" userId="6741d09a-9152-493d-adb6-2e05fc88d9da" providerId="ADAL" clId="{F9851AA4-4D03-488A-BAE6-EBC87D3C750D}" dt="2023-09-04T06:32:07.330" v="52" actId="255"/>
        <pc:sldMkLst>
          <pc:docMk/>
          <pc:sldMk cId="2586058810" sldId="256"/>
        </pc:sldMkLst>
        <pc:spChg chg="mod">
          <ac:chgData name="Agis Georgiades" userId="6741d09a-9152-493d-adb6-2e05fc88d9da" providerId="ADAL" clId="{F9851AA4-4D03-488A-BAE6-EBC87D3C750D}" dt="2023-09-04T06:32:07.330" v="52" actId="255"/>
          <ac:spMkLst>
            <pc:docMk/>
            <pc:sldMk cId="2586058810" sldId="256"/>
            <ac:spMk id="3" creationId="{0236A1B4-B8D1-4A72-8E20-0703F54BF1FE}"/>
          </ac:spMkLst>
        </pc:spChg>
      </pc:sldChg>
      <pc:sldChg chg="modSp mod">
        <pc:chgData name="Agis Georgiades" userId="6741d09a-9152-493d-adb6-2e05fc88d9da" providerId="ADAL" clId="{F9851AA4-4D03-488A-BAE6-EBC87D3C750D}" dt="2023-09-04T06:31:41.982" v="46" actId="207"/>
        <pc:sldMkLst>
          <pc:docMk/>
          <pc:sldMk cId="1969787568" sldId="271"/>
        </pc:sldMkLst>
        <pc:spChg chg="mod">
          <ac:chgData name="Agis Georgiades" userId="6741d09a-9152-493d-adb6-2e05fc88d9da" providerId="ADAL" clId="{F9851AA4-4D03-488A-BAE6-EBC87D3C750D}" dt="2023-09-04T06:31:41.982" v="46" actId="207"/>
          <ac:spMkLst>
            <pc:docMk/>
            <pc:sldMk cId="1969787568" sldId="271"/>
            <ac:spMk id="5" creationId="{3990FA1B-5022-47AB-A0AE-8F5C5797997C}"/>
          </ac:spMkLst>
        </pc:spChg>
      </pc:sldChg>
      <pc:sldChg chg="modSp mod">
        <pc:chgData name="Agis Georgiades" userId="6741d09a-9152-493d-adb6-2e05fc88d9da" providerId="ADAL" clId="{F9851AA4-4D03-488A-BAE6-EBC87D3C750D}" dt="2023-09-04T06:33:47.039" v="54" actId="20577"/>
        <pc:sldMkLst>
          <pc:docMk/>
          <pc:sldMk cId="3463365545" sldId="279"/>
        </pc:sldMkLst>
        <pc:spChg chg="mod">
          <ac:chgData name="Agis Georgiades" userId="6741d09a-9152-493d-adb6-2e05fc88d9da" providerId="ADAL" clId="{F9851AA4-4D03-488A-BAE6-EBC87D3C750D}" dt="2023-09-04T06:33:47.039" v="54" actId="20577"/>
          <ac:spMkLst>
            <pc:docMk/>
            <pc:sldMk cId="3463365545" sldId="279"/>
            <ac:spMk id="3" creationId="{9D5232F9-FD00-464A-9F17-619C91AEF8F3}"/>
          </ac:spMkLst>
        </pc:spChg>
        <pc:spChg chg="mod">
          <ac:chgData name="Agis Georgiades" userId="6741d09a-9152-493d-adb6-2e05fc88d9da" providerId="ADAL" clId="{F9851AA4-4D03-488A-BAE6-EBC87D3C750D}" dt="2023-09-04T06:30:16.850" v="25"/>
          <ac:spMkLst>
            <pc:docMk/>
            <pc:sldMk cId="3463365545" sldId="279"/>
            <ac:spMk id="5" creationId="{8D51ED20-04D4-4894-B0C2-9C541A61A734}"/>
          </ac:spMkLst>
        </pc:spChg>
      </pc:sldChg>
      <pc:sldChg chg="del">
        <pc:chgData name="Agis Georgiades" userId="6741d09a-9152-493d-adb6-2e05fc88d9da" providerId="ADAL" clId="{F9851AA4-4D03-488A-BAE6-EBC87D3C750D}" dt="2023-09-04T06:29:23.343" v="1" actId="47"/>
        <pc:sldMkLst>
          <pc:docMk/>
          <pc:sldMk cId="2096875341" sldId="281"/>
        </pc:sldMkLst>
      </pc:sldChg>
      <pc:sldChg chg="del">
        <pc:chgData name="Agis Georgiades" userId="6741d09a-9152-493d-adb6-2e05fc88d9da" providerId="ADAL" clId="{F9851AA4-4D03-488A-BAE6-EBC87D3C750D}" dt="2023-09-04T06:29:21.960" v="0" actId="47"/>
        <pc:sldMkLst>
          <pc:docMk/>
          <pc:sldMk cId="2327587967" sldId="282"/>
        </pc:sldMkLst>
      </pc:sldChg>
      <pc:sldChg chg="modSp mod">
        <pc:chgData name="Agis Georgiades" userId="6741d09a-9152-493d-adb6-2e05fc88d9da" providerId="ADAL" clId="{F9851AA4-4D03-488A-BAE6-EBC87D3C750D}" dt="2023-09-04T06:31:13.273" v="41"/>
        <pc:sldMkLst>
          <pc:docMk/>
          <pc:sldMk cId="1561570269" sldId="283"/>
        </pc:sldMkLst>
        <pc:spChg chg="mod">
          <ac:chgData name="Agis Georgiades" userId="6741d09a-9152-493d-adb6-2e05fc88d9da" providerId="ADAL" clId="{F9851AA4-4D03-488A-BAE6-EBC87D3C750D}" dt="2023-09-04T06:31:13.273" v="41"/>
          <ac:spMkLst>
            <pc:docMk/>
            <pc:sldMk cId="1561570269" sldId="283"/>
            <ac:spMk id="5" creationId="{8D51ED20-04D4-4894-B0C2-9C541A61A734}"/>
          </ac:spMkLst>
        </pc:spChg>
      </pc:sldChg>
      <pc:sldChg chg="modSp mod">
        <pc:chgData name="Agis Georgiades" userId="6741d09a-9152-493d-adb6-2e05fc88d9da" providerId="ADAL" clId="{F9851AA4-4D03-488A-BAE6-EBC87D3C750D}" dt="2023-09-04T06:30:25.567" v="27"/>
        <pc:sldMkLst>
          <pc:docMk/>
          <pc:sldMk cId="3564653380" sldId="284"/>
        </pc:sldMkLst>
        <pc:spChg chg="mod">
          <ac:chgData name="Agis Georgiades" userId="6741d09a-9152-493d-adb6-2e05fc88d9da" providerId="ADAL" clId="{F9851AA4-4D03-488A-BAE6-EBC87D3C750D}" dt="2023-09-04T06:30:25.567" v="27"/>
          <ac:spMkLst>
            <pc:docMk/>
            <pc:sldMk cId="3564653380" sldId="284"/>
            <ac:spMk id="5" creationId="{8D51ED20-04D4-4894-B0C2-9C541A61A734}"/>
          </ac:spMkLst>
        </pc:spChg>
      </pc:sldChg>
      <pc:sldChg chg="modSp mod ord">
        <pc:chgData name="Agis Georgiades" userId="6741d09a-9152-493d-adb6-2e05fc88d9da" providerId="ADAL" clId="{F9851AA4-4D03-488A-BAE6-EBC87D3C750D}" dt="2023-09-04T06:39:06.840" v="84"/>
        <pc:sldMkLst>
          <pc:docMk/>
          <pc:sldMk cId="3093807010" sldId="285"/>
        </pc:sldMkLst>
        <pc:spChg chg="mod">
          <ac:chgData name="Agis Georgiades" userId="6741d09a-9152-493d-adb6-2e05fc88d9da" providerId="ADAL" clId="{F9851AA4-4D03-488A-BAE6-EBC87D3C750D}" dt="2023-09-04T06:36:17.174" v="70" actId="20577"/>
          <ac:spMkLst>
            <pc:docMk/>
            <pc:sldMk cId="3093807010" sldId="285"/>
            <ac:spMk id="3" creationId="{9D5232F9-FD00-464A-9F17-619C91AEF8F3}"/>
          </ac:spMkLst>
        </pc:spChg>
        <pc:spChg chg="mod">
          <ac:chgData name="Agis Georgiades" userId="6741d09a-9152-493d-adb6-2e05fc88d9da" providerId="ADAL" clId="{F9851AA4-4D03-488A-BAE6-EBC87D3C750D}" dt="2023-09-04T06:30:30.514" v="28"/>
          <ac:spMkLst>
            <pc:docMk/>
            <pc:sldMk cId="3093807010" sldId="285"/>
            <ac:spMk id="5" creationId="{8D51ED20-04D4-4894-B0C2-9C541A61A734}"/>
          </ac:spMkLst>
        </pc:spChg>
      </pc:sldChg>
      <pc:sldChg chg="modSp mod ord">
        <pc:chgData name="Agis Georgiades" userId="6741d09a-9152-493d-adb6-2e05fc88d9da" providerId="ADAL" clId="{F9851AA4-4D03-488A-BAE6-EBC87D3C750D}" dt="2023-09-04T06:38:13.383" v="72"/>
        <pc:sldMkLst>
          <pc:docMk/>
          <pc:sldMk cId="2591510332" sldId="286"/>
        </pc:sldMkLst>
        <pc:spChg chg="mod">
          <ac:chgData name="Agis Georgiades" userId="6741d09a-9152-493d-adb6-2e05fc88d9da" providerId="ADAL" clId="{F9851AA4-4D03-488A-BAE6-EBC87D3C750D}" dt="2023-09-04T06:30:42.279" v="31"/>
          <ac:spMkLst>
            <pc:docMk/>
            <pc:sldMk cId="2591510332" sldId="286"/>
            <ac:spMk id="5" creationId="{8D51ED20-04D4-4894-B0C2-9C541A61A734}"/>
          </ac:spMkLst>
        </pc:spChg>
      </pc:sldChg>
      <pc:sldChg chg="modSp mod ord">
        <pc:chgData name="Agis Georgiades" userId="6741d09a-9152-493d-adb6-2e05fc88d9da" providerId="ADAL" clId="{F9851AA4-4D03-488A-BAE6-EBC87D3C750D}" dt="2023-09-04T06:39:03.552" v="82"/>
        <pc:sldMkLst>
          <pc:docMk/>
          <pc:sldMk cId="3693810270" sldId="287"/>
        </pc:sldMkLst>
        <pc:spChg chg="mod">
          <ac:chgData name="Agis Georgiades" userId="6741d09a-9152-493d-adb6-2e05fc88d9da" providerId="ADAL" clId="{F9851AA4-4D03-488A-BAE6-EBC87D3C750D}" dt="2023-09-04T06:35:03.131" v="55" actId="20577"/>
          <ac:spMkLst>
            <pc:docMk/>
            <pc:sldMk cId="3693810270" sldId="287"/>
            <ac:spMk id="3" creationId="{9D5232F9-FD00-464A-9F17-619C91AEF8F3}"/>
          </ac:spMkLst>
        </pc:spChg>
        <pc:spChg chg="mod">
          <ac:chgData name="Agis Georgiades" userId="6741d09a-9152-493d-adb6-2e05fc88d9da" providerId="ADAL" clId="{F9851AA4-4D03-488A-BAE6-EBC87D3C750D}" dt="2023-09-04T06:30:34.471" v="29"/>
          <ac:spMkLst>
            <pc:docMk/>
            <pc:sldMk cId="3693810270" sldId="287"/>
            <ac:spMk id="5" creationId="{8D51ED20-04D4-4894-B0C2-9C541A61A734}"/>
          </ac:spMkLst>
        </pc:spChg>
      </pc:sldChg>
      <pc:sldChg chg="modSp mod ord">
        <pc:chgData name="Agis Georgiades" userId="6741d09a-9152-493d-adb6-2e05fc88d9da" providerId="ADAL" clId="{F9851AA4-4D03-488A-BAE6-EBC87D3C750D}" dt="2023-09-04T06:55:51.425" v="117" actId="20577"/>
        <pc:sldMkLst>
          <pc:docMk/>
          <pc:sldMk cId="3753781775" sldId="288"/>
        </pc:sldMkLst>
        <pc:spChg chg="mod">
          <ac:chgData name="Agis Georgiades" userId="6741d09a-9152-493d-adb6-2e05fc88d9da" providerId="ADAL" clId="{F9851AA4-4D03-488A-BAE6-EBC87D3C750D}" dt="2023-09-04T06:55:51.425" v="117" actId="20577"/>
          <ac:spMkLst>
            <pc:docMk/>
            <pc:sldMk cId="3753781775" sldId="288"/>
            <ac:spMk id="3" creationId="{9D5232F9-FD00-464A-9F17-619C91AEF8F3}"/>
          </ac:spMkLst>
        </pc:spChg>
        <pc:spChg chg="mod">
          <ac:chgData name="Agis Georgiades" userId="6741d09a-9152-493d-adb6-2e05fc88d9da" providerId="ADAL" clId="{F9851AA4-4D03-488A-BAE6-EBC87D3C750D}" dt="2023-09-04T06:30:37.681" v="30"/>
          <ac:spMkLst>
            <pc:docMk/>
            <pc:sldMk cId="3753781775" sldId="288"/>
            <ac:spMk id="5" creationId="{8D51ED20-04D4-4894-B0C2-9C541A61A734}"/>
          </ac:spMkLst>
        </pc:spChg>
      </pc:sldChg>
      <pc:sldChg chg="modSp mod">
        <pc:chgData name="Agis Georgiades" userId="6741d09a-9152-493d-adb6-2e05fc88d9da" providerId="ADAL" clId="{F9851AA4-4D03-488A-BAE6-EBC87D3C750D}" dt="2023-09-04T06:30:50.143" v="33"/>
        <pc:sldMkLst>
          <pc:docMk/>
          <pc:sldMk cId="3527421113" sldId="289"/>
        </pc:sldMkLst>
        <pc:spChg chg="mod">
          <ac:chgData name="Agis Georgiades" userId="6741d09a-9152-493d-adb6-2e05fc88d9da" providerId="ADAL" clId="{F9851AA4-4D03-488A-BAE6-EBC87D3C750D}" dt="2023-09-04T06:30:50.143" v="33"/>
          <ac:spMkLst>
            <pc:docMk/>
            <pc:sldMk cId="3527421113" sldId="289"/>
            <ac:spMk id="5" creationId="{8D51ED20-04D4-4894-B0C2-9C541A61A734}"/>
          </ac:spMkLst>
        </pc:spChg>
      </pc:sldChg>
      <pc:sldChg chg="modSp mod">
        <pc:chgData name="Agis Georgiades" userId="6741d09a-9152-493d-adb6-2e05fc88d9da" providerId="ADAL" clId="{F9851AA4-4D03-488A-BAE6-EBC87D3C750D}" dt="2023-09-04T06:31:06.690" v="39"/>
        <pc:sldMkLst>
          <pc:docMk/>
          <pc:sldMk cId="16917401" sldId="290"/>
        </pc:sldMkLst>
        <pc:spChg chg="mod">
          <ac:chgData name="Agis Georgiades" userId="6741d09a-9152-493d-adb6-2e05fc88d9da" providerId="ADAL" clId="{F9851AA4-4D03-488A-BAE6-EBC87D3C750D}" dt="2023-09-04T06:31:06.690" v="39"/>
          <ac:spMkLst>
            <pc:docMk/>
            <pc:sldMk cId="16917401" sldId="290"/>
            <ac:spMk id="5" creationId="{8D51ED20-04D4-4894-B0C2-9C541A61A734}"/>
          </ac:spMkLst>
        </pc:spChg>
      </pc:sldChg>
      <pc:sldChg chg="modSp mod">
        <pc:chgData name="Agis Georgiades" userId="6741d09a-9152-493d-adb6-2e05fc88d9da" providerId="ADAL" clId="{F9851AA4-4D03-488A-BAE6-EBC87D3C750D}" dt="2023-09-04T06:30:58.378" v="36"/>
        <pc:sldMkLst>
          <pc:docMk/>
          <pc:sldMk cId="3464289772" sldId="291"/>
        </pc:sldMkLst>
        <pc:spChg chg="mod">
          <ac:chgData name="Agis Georgiades" userId="6741d09a-9152-493d-adb6-2e05fc88d9da" providerId="ADAL" clId="{F9851AA4-4D03-488A-BAE6-EBC87D3C750D}" dt="2023-09-04T06:30:58.378" v="36"/>
          <ac:spMkLst>
            <pc:docMk/>
            <pc:sldMk cId="3464289772" sldId="291"/>
            <ac:spMk id="5" creationId="{8D51ED20-04D4-4894-B0C2-9C541A61A734}"/>
          </ac:spMkLst>
        </pc:spChg>
      </pc:sldChg>
      <pc:sldChg chg="modSp mod">
        <pc:chgData name="Agis Georgiades" userId="6741d09a-9152-493d-adb6-2e05fc88d9da" providerId="ADAL" clId="{F9851AA4-4D03-488A-BAE6-EBC87D3C750D}" dt="2023-09-04T06:31:00.946" v="37"/>
        <pc:sldMkLst>
          <pc:docMk/>
          <pc:sldMk cId="1178005209" sldId="292"/>
        </pc:sldMkLst>
        <pc:spChg chg="mod">
          <ac:chgData name="Agis Georgiades" userId="6741d09a-9152-493d-adb6-2e05fc88d9da" providerId="ADAL" clId="{F9851AA4-4D03-488A-BAE6-EBC87D3C750D}" dt="2023-09-04T06:31:00.946" v="37"/>
          <ac:spMkLst>
            <pc:docMk/>
            <pc:sldMk cId="1178005209" sldId="292"/>
            <ac:spMk id="5" creationId="{8D51ED20-04D4-4894-B0C2-9C541A61A734}"/>
          </ac:spMkLst>
        </pc:spChg>
      </pc:sldChg>
      <pc:sldChg chg="modSp mod ord">
        <pc:chgData name="Agis Georgiades" userId="6741d09a-9152-493d-adb6-2e05fc88d9da" providerId="ADAL" clId="{F9851AA4-4D03-488A-BAE6-EBC87D3C750D}" dt="2023-09-04T06:56:34.425" v="119"/>
        <pc:sldMkLst>
          <pc:docMk/>
          <pc:sldMk cId="1254428429" sldId="293"/>
        </pc:sldMkLst>
        <pc:spChg chg="mod">
          <ac:chgData name="Agis Georgiades" userId="6741d09a-9152-493d-adb6-2e05fc88d9da" providerId="ADAL" clId="{F9851AA4-4D03-488A-BAE6-EBC87D3C750D}" dt="2023-09-04T06:30:46.234" v="32"/>
          <ac:spMkLst>
            <pc:docMk/>
            <pc:sldMk cId="1254428429" sldId="293"/>
            <ac:spMk id="5" creationId="{8D51ED20-04D4-4894-B0C2-9C541A61A734}"/>
          </ac:spMkLst>
        </pc:spChg>
      </pc:sldChg>
      <pc:sldChg chg="modSp mod">
        <pc:chgData name="Agis Georgiades" userId="6741d09a-9152-493d-adb6-2e05fc88d9da" providerId="ADAL" clId="{F9851AA4-4D03-488A-BAE6-EBC87D3C750D}" dt="2023-09-04T06:31:17.290" v="42"/>
        <pc:sldMkLst>
          <pc:docMk/>
          <pc:sldMk cId="3114482801" sldId="294"/>
        </pc:sldMkLst>
        <pc:spChg chg="mod">
          <ac:chgData name="Agis Georgiades" userId="6741d09a-9152-493d-adb6-2e05fc88d9da" providerId="ADAL" clId="{F9851AA4-4D03-488A-BAE6-EBC87D3C750D}" dt="2023-09-04T06:31:17.290" v="42"/>
          <ac:spMkLst>
            <pc:docMk/>
            <pc:sldMk cId="3114482801" sldId="294"/>
            <ac:spMk id="5" creationId="{8D51ED20-04D4-4894-B0C2-9C541A61A734}"/>
          </ac:spMkLst>
        </pc:spChg>
      </pc:sldChg>
      <pc:sldChg chg="modSp mod">
        <pc:chgData name="Agis Georgiades" userId="6741d09a-9152-493d-adb6-2e05fc88d9da" providerId="ADAL" clId="{F9851AA4-4D03-488A-BAE6-EBC87D3C750D}" dt="2023-09-04T06:31:20.060" v="43"/>
        <pc:sldMkLst>
          <pc:docMk/>
          <pc:sldMk cId="2707521676" sldId="295"/>
        </pc:sldMkLst>
        <pc:spChg chg="mod">
          <ac:chgData name="Agis Georgiades" userId="6741d09a-9152-493d-adb6-2e05fc88d9da" providerId="ADAL" clId="{F9851AA4-4D03-488A-BAE6-EBC87D3C750D}" dt="2023-09-04T06:31:20.060" v="43"/>
          <ac:spMkLst>
            <pc:docMk/>
            <pc:sldMk cId="2707521676" sldId="295"/>
            <ac:spMk id="5" creationId="{8D51ED20-04D4-4894-B0C2-9C541A61A734}"/>
          </ac:spMkLst>
        </pc:spChg>
      </pc:sldChg>
      <pc:sldChg chg="modSp mod ord">
        <pc:chgData name="Agis Georgiades" userId="6741d09a-9152-493d-adb6-2e05fc88d9da" providerId="ADAL" clId="{F9851AA4-4D03-488A-BAE6-EBC87D3C750D}" dt="2023-09-04T07:03:02.442" v="121"/>
        <pc:sldMkLst>
          <pc:docMk/>
          <pc:sldMk cId="1697692252" sldId="296"/>
        </pc:sldMkLst>
        <pc:spChg chg="mod">
          <ac:chgData name="Agis Georgiades" userId="6741d09a-9152-493d-adb6-2e05fc88d9da" providerId="ADAL" clId="{F9851AA4-4D03-488A-BAE6-EBC87D3C750D}" dt="2023-09-04T06:30:53.066" v="34"/>
          <ac:spMkLst>
            <pc:docMk/>
            <pc:sldMk cId="1697692252" sldId="296"/>
            <ac:spMk id="5" creationId="{8D51ED20-04D4-4894-B0C2-9C541A61A734}"/>
          </ac:spMkLst>
        </pc:spChg>
      </pc:sldChg>
      <pc:sldChg chg="modSp mod">
        <pc:chgData name="Agis Georgiades" userId="6741d09a-9152-493d-adb6-2e05fc88d9da" providerId="ADAL" clId="{F9851AA4-4D03-488A-BAE6-EBC87D3C750D}" dt="2023-09-04T06:31:03.911" v="38"/>
        <pc:sldMkLst>
          <pc:docMk/>
          <pc:sldMk cId="4145118626" sldId="297"/>
        </pc:sldMkLst>
        <pc:spChg chg="mod">
          <ac:chgData name="Agis Georgiades" userId="6741d09a-9152-493d-adb6-2e05fc88d9da" providerId="ADAL" clId="{F9851AA4-4D03-488A-BAE6-EBC87D3C750D}" dt="2023-09-04T06:31:03.911" v="38"/>
          <ac:spMkLst>
            <pc:docMk/>
            <pc:sldMk cId="4145118626" sldId="297"/>
            <ac:spMk id="5" creationId="{8D51ED20-04D4-4894-B0C2-9C541A61A734}"/>
          </ac:spMkLst>
        </pc:spChg>
      </pc:sldChg>
      <pc:sldChg chg="modSp mod">
        <pc:chgData name="Agis Georgiades" userId="6741d09a-9152-493d-adb6-2e05fc88d9da" providerId="ADAL" clId="{F9851AA4-4D03-488A-BAE6-EBC87D3C750D}" dt="2023-09-04T06:30:55.576" v="35"/>
        <pc:sldMkLst>
          <pc:docMk/>
          <pc:sldMk cId="1356281118" sldId="298"/>
        </pc:sldMkLst>
        <pc:spChg chg="mod">
          <ac:chgData name="Agis Georgiades" userId="6741d09a-9152-493d-adb6-2e05fc88d9da" providerId="ADAL" clId="{F9851AA4-4D03-488A-BAE6-EBC87D3C750D}" dt="2023-09-04T06:30:55.576" v="35"/>
          <ac:spMkLst>
            <pc:docMk/>
            <pc:sldMk cId="1356281118" sldId="298"/>
            <ac:spMk id="5" creationId="{8D51ED20-04D4-4894-B0C2-9C541A61A734}"/>
          </ac:spMkLst>
        </pc:spChg>
      </pc:sldChg>
      <pc:sldChg chg="modSp mod">
        <pc:chgData name="Agis Georgiades" userId="6741d09a-9152-493d-adb6-2e05fc88d9da" providerId="ADAL" clId="{F9851AA4-4D03-488A-BAE6-EBC87D3C750D}" dt="2023-09-04T06:31:10.456" v="40"/>
        <pc:sldMkLst>
          <pc:docMk/>
          <pc:sldMk cId="302417455" sldId="299"/>
        </pc:sldMkLst>
        <pc:spChg chg="mod">
          <ac:chgData name="Agis Georgiades" userId="6741d09a-9152-493d-adb6-2e05fc88d9da" providerId="ADAL" clId="{F9851AA4-4D03-488A-BAE6-EBC87D3C750D}" dt="2023-09-04T06:31:10.456" v="40"/>
          <ac:spMkLst>
            <pc:docMk/>
            <pc:sldMk cId="302417455" sldId="299"/>
            <ac:spMk id="5" creationId="{8D51ED20-04D4-4894-B0C2-9C541A61A734}"/>
          </ac:spMkLst>
        </pc:spChg>
      </pc:sldChg>
      <pc:sldChg chg="modSp mod">
        <pc:chgData name="Agis Georgiades" userId="6741d09a-9152-493d-adb6-2e05fc88d9da" providerId="ADAL" clId="{F9851AA4-4D03-488A-BAE6-EBC87D3C750D}" dt="2023-09-04T06:31:22.742" v="44"/>
        <pc:sldMkLst>
          <pc:docMk/>
          <pc:sldMk cId="2027644978" sldId="300"/>
        </pc:sldMkLst>
        <pc:spChg chg="mod">
          <ac:chgData name="Agis Georgiades" userId="6741d09a-9152-493d-adb6-2e05fc88d9da" providerId="ADAL" clId="{F9851AA4-4D03-488A-BAE6-EBC87D3C750D}" dt="2023-09-04T06:31:22.742" v="44"/>
          <ac:spMkLst>
            <pc:docMk/>
            <pc:sldMk cId="2027644978" sldId="300"/>
            <ac:spMk id="5" creationId="{8D51ED20-04D4-4894-B0C2-9C541A61A734}"/>
          </ac:spMkLst>
        </pc:spChg>
      </pc:sldChg>
      <pc:sldChg chg="modSp mod">
        <pc:chgData name="Agis Georgiades" userId="6741d09a-9152-493d-adb6-2e05fc88d9da" providerId="ADAL" clId="{F9851AA4-4D03-488A-BAE6-EBC87D3C750D}" dt="2023-09-04T06:31:25.727" v="45"/>
        <pc:sldMkLst>
          <pc:docMk/>
          <pc:sldMk cId="1360466418" sldId="301"/>
        </pc:sldMkLst>
        <pc:spChg chg="mod">
          <ac:chgData name="Agis Georgiades" userId="6741d09a-9152-493d-adb6-2e05fc88d9da" providerId="ADAL" clId="{F9851AA4-4D03-488A-BAE6-EBC87D3C750D}" dt="2023-09-04T06:31:25.727" v="45"/>
          <ac:spMkLst>
            <pc:docMk/>
            <pc:sldMk cId="1360466418" sldId="301"/>
            <ac:spMk id="5" creationId="{8D51ED20-04D4-4894-B0C2-9C541A61A734}"/>
          </ac:spMkLst>
        </pc:spChg>
      </pc:sldChg>
      <pc:sldChg chg="del">
        <pc:chgData name="Agis Georgiades" userId="6741d09a-9152-493d-adb6-2e05fc88d9da" providerId="ADAL" clId="{F9851AA4-4D03-488A-BAE6-EBC87D3C750D}" dt="2023-09-04T06:29:24.729" v="2" actId="47"/>
        <pc:sldMkLst>
          <pc:docMk/>
          <pc:sldMk cId="641004163" sldId="302"/>
        </pc:sldMkLst>
      </pc:sldChg>
      <pc:sldChg chg="del">
        <pc:chgData name="Agis Georgiades" userId="6741d09a-9152-493d-adb6-2e05fc88d9da" providerId="ADAL" clId="{F9851AA4-4D03-488A-BAE6-EBC87D3C750D}" dt="2023-09-04T06:29:25.469" v="3" actId="47"/>
        <pc:sldMkLst>
          <pc:docMk/>
          <pc:sldMk cId="1653455754" sldId="303"/>
        </pc:sldMkLst>
      </pc:sldChg>
      <pc:sldChg chg="del">
        <pc:chgData name="Agis Georgiades" userId="6741d09a-9152-493d-adb6-2e05fc88d9da" providerId="ADAL" clId="{F9851AA4-4D03-488A-BAE6-EBC87D3C750D}" dt="2023-09-04T06:29:26.147" v="4" actId="47"/>
        <pc:sldMkLst>
          <pc:docMk/>
          <pc:sldMk cId="1737613831" sldId="304"/>
        </pc:sldMkLst>
      </pc:sldChg>
      <pc:sldChg chg="del">
        <pc:chgData name="Agis Georgiades" userId="6741d09a-9152-493d-adb6-2e05fc88d9da" providerId="ADAL" clId="{F9851AA4-4D03-488A-BAE6-EBC87D3C750D}" dt="2023-09-04T06:29:26.941" v="5" actId="47"/>
        <pc:sldMkLst>
          <pc:docMk/>
          <pc:sldMk cId="3154380436" sldId="305"/>
        </pc:sldMkLst>
      </pc:sldChg>
      <pc:sldChg chg="del">
        <pc:chgData name="Agis Georgiades" userId="6741d09a-9152-493d-adb6-2e05fc88d9da" providerId="ADAL" clId="{F9851AA4-4D03-488A-BAE6-EBC87D3C750D}" dt="2023-09-04T06:29:27.928" v="6" actId="47"/>
        <pc:sldMkLst>
          <pc:docMk/>
          <pc:sldMk cId="2748398790" sldId="306"/>
        </pc:sldMkLst>
      </pc:sldChg>
      <pc:sldChg chg="del">
        <pc:chgData name="Agis Georgiades" userId="6741d09a-9152-493d-adb6-2e05fc88d9da" providerId="ADAL" clId="{F9851AA4-4D03-488A-BAE6-EBC87D3C750D}" dt="2023-09-04T06:29:28.559" v="7" actId="47"/>
        <pc:sldMkLst>
          <pc:docMk/>
          <pc:sldMk cId="2271621055" sldId="307"/>
        </pc:sldMkLst>
      </pc:sldChg>
      <pc:sldChg chg="del">
        <pc:chgData name="Agis Georgiades" userId="6741d09a-9152-493d-adb6-2e05fc88d9da" providerId="ADAL" clId="{F9851AA4-4D03-488A-BAE6-EBC87D3C750D}" dt="2023-09-04T06:29:29.312" v="8" actId="47"/>
        <pc:sldMkLst>
          <pc:docMk/>
          <pc:sldMk cId="2820666159" sldId="308"/>
        </pc:sldMkLst>
      </pc:sldChg>
      <pc:sldChg chg="del">
        <pc:chgData name="Agis Georgiades" userId="6741d09a-9152-493d-adb6-2e05fc88d9da" providerId="ADAL" clId="{F9851AA4-4D03-488A-BAE6-EBC87D3C750D}" dt="2023-09-04T06:29:30.194" v="9" actId="47"/>
        <pc:sldMkLst>
          <pc:docMk/>
          <pc:sldMk cId="1029541556" sldId="309"/>
        </pc:sldMkLst>
      </pc:sldChg>
      <pc:sldChg chg="del">
        <pc:chgData name="Agis Georgiades" userId="6741d09a-9152-493d-adb6-2e05fc88d9da" providerId="ADAL" clId="{F9851AA4-4D03-488A-BAE6-EBC87D3C750D}" dt="2023-09-04T06:29:32.573" v="11" actId="47"/>
        <pc:sldMkLst>
          <pc:docMk/>
          <pc:sldMk cId="1217998649" sldId="310"/>
        </pc:sldMkLst>
      </pc:sldChg>
      <pc:sldChg chg="del">
        <pc:chgData name="Agis Georgiades" userId="6741d09a-9152-493d-adb6-2e05fc88d9da" providerId="ADAL" clId="{F9851AA4-4D03-488A-BAE6-EBC87D3C750D}" dt="2023-09-04T06:29:31.280" v="10" actId="47"/>
        <pc:sldMkLst>
          <pc:docMk/>
          <pc:sldMk cId="35168830" sldId="311"/>
        </pc:sldMkLst>
      </pc:sldChg>
      <pc:sldChg chg="del">
        <pc:chgData name="Agis Georgiades" userId="6741d09a-9152-493d-adb6-2e05fc88d9da" providerId="ADAL" clId="{F9851AA4-4D03-488A-BAE6-EBC87D3C750D}" dt="2023-09-04T06:29:34.624" v="13" actId="47"/>
        <pc:sldMkLst>
          <pc:docMk/>
          <pc:sldMk cId="1988905452" sldId="312"/>
        </pc:sldMkLst>
      </pc:sldChg>
      <pc:sldChg chg="del">
        <pc:chgData name="Agis Georgiades" userId="6741d09a-9152-493d-adb6-2e05fc88d9da" providerId="ADAL" clId="{F9851AA4-4D03-488A-BAE6-EBC87D3C750D}" dt="2023-09-04T06:29:33.538" v="12" actId="47"/>
        <pc:sldMkLst>
          <pc:docMk/>
          <pc:sldMk cId="645128704" sldId="313"/>
        </pc:sldMkLst>
      </pc:sldChg>
      <pc:sldChg chg="del">
        <pc:chgData name="Agis Georgiades" userId="6741d09a-9152-493d-adb6-2e05fc88d9da" providerId="ADAL" clId="{F9851AA4-4D03-488A-BAE6-EBC87D3C750D}" dt="2023-09-04T06:29:38.402" v="15" actId="47"/>
        <pc:sldMkLst>
          <pc:docMk/>
          <pc:sldMk cId="776639500" sldId="314"/>
        </pc:sldMkLst>
      </pc:sldChg>
      <pc:sldChg chg="del">
        <pc:chgData name="Agis Georgiades" userId="6741d09a-9152-493d-adb6-2e05fc88d9da" providerId="ADAL" clId="{F9851AA4-4D03-488A-BAE6-EBC87D3C750D}" dt="2023-09-04T06:29:35.899" v="14" actId="47"/>
        <pc:sldMkLst>
          <pc:docMk/>
          <pc:sldMk cId="2148372983" sldId="315"/>
        </pc:sldMkLst>
      </pc:sldChg>
      <pc:sldChg chg="modSp mod">
        <pc:chgData name="Agis Georgiades" userId="6741d09a-9152-493d-adb6-2e05fc88d9da" providerId="ADAL" clId="{F9851AA4-4D03-488A-BAE6-EBC87D3C750D}" dt="2023-09-04T06:54:59.595" v="100" actId="20578"/>
        <pc:sldMkLst>
          <pc:docMk/>
          <pc:sldMk cId="3153881755" sldId="316"/>
        </pc:sldMkLst>
        <pc:spChg chg="mod">
          <ac:chgData name="Agis Georgiades" userId="6741d09a-9152-493d-adb6-2e05fc88d9da" providerId="ADAL" clId="{F9851AA4-4D03-488A-BAE6-EBC87D3C750D}" dt="2023-09-04T06:54:59.595" v="100" actId="20578"/>
          <ac:spMkLst>
            <pc:docMk/>
            <pc:sldMk cId="3153881755" sldId="316"/>
            <ac:spMk id="3" creationId="{9D5232F9-FD00-464A-9F17-619C91AEF8F3}"/>
          </ac:spMkLst>
        </pc:spChg>
        <pc:spChg chg="mod">
          <ac:chgData name="Agis Georgiades" userId="6741d09a-9152-493d-adb6-2e05fc88d9da" providerId="ADAL" clId="{F9851AA4-4D03-488A-BAE6-EBC87D3C750D}" dt="2023-09-04T06:30:22.144" v="26"/>
          <ac:spMkLst>
            <pc:docMk/>
            <pc:sldMk cId="3153881755" sldId="316"/>
            <ac:spMk id="5" creationId="{8D51ED20-04D4-4894-B0C2-9C541A61A734}"/>
          </ac:spMkLst>
        </pc:spChg>
      </pc:sldChg>
    </pc:docChg>
  </pc:docChgLst>
  <pc:docChgLst>
    <pc:chgData name="Agis Georgiades" userId="6741d09a-9152-493d-adb6-2e05fc88d9da" providerId="ADAL" clId="{A97BB80C-F1F2-4B78-BE02-0B50829D20E8}"/>
    <pc:docChg chg="undo redo custSel addSld delSld modSld sldOrd">
      <pc:chgData name="Agis Georgiades" userId="6741d09a-9152-493d-adb6-2e05fc88d9da" providerId="ADAL" clId="{A97BB80C-F1F2-4B78-BE02-0B50829D20E8}" dt="2023-06-21T06:34:12.371" v="4462" actId="122"/>
      <pc:docMkLst>
        <pc:docMk/>
      </pc:docMkLst>
      <pc:sldChg chg="modSp mod">
        <pc:chgData name="Agis Georgiades" userId="6741d09a-9152-493d-adb6-2e05fc88d9da" providerId="ADAL" clId="{A97BB80C-F1F2-4B78-BE02-0B50829D20E8}" dt="2023-06-20T14:54:01.183" v="4372" actId="2"/>
        <pc:sldMkLst>
          <pc:docMk/>
          <pc:sldMk cId="2586058810" sldId="256"/>
        </pc:sldMkLst>
        <pc:spChg chg="mod">
          <ac:chgData name="Agis Georgiades" userId="6741d09a-9152-493d-adb6-2e05fc88d9da" providerId="ADAL" clId="{A97BB80C-F1F2-4B78-BE02-0B50829D20E8}" dt="2023-06-20T14:54:01.183" v="4372" actId="2"/>
          <ac:spMkLst>
            <pc:docMk/>
            <pc:sldMk cId="2586058810" sldId="256"/>
            <ac:spMk id="2" creationId="{CFE75451-6A4B-484B-9ED1-353CCE25B0F4}"/>
          </ac:spMkLst>
        </pc:spChg>
        <pc:spChg chg="mod">
          <ac:chgData name="Agis Georgiades" userId="6741d09a-9152-493d-adb6-2e05fc88d9da" providerId="ADAL" clId="{A97BB80C-F1F2-4B78-BE02-0B50829D20E8}" dt="2023-06-20T13:21:14.419" v="115" actId="20577"/>
          <ac:spMkLst>
            <pc:docMk/>
            <pc:sldMk cId="2586058810" sldId="256"/>
            <ac:spMk id="3" creationId="{0236A1B4-B8D1-4A72-8E20-0703F54BF1FE}"/>
          </ac:spMkLst>
        </pc:spChg>
      </pc:sldChg>
      <pc:sldChg chg="modSp del mod">
        <pc:chgData name="Agis Georgiades" userId="6741d09a-9152-493d-adb6-2e05fc88d9da" providerId="ADAL" clId="{A97BB80C-F1F2-4B78-BE02-0B50829D20E8}" dt="2023-06-20T13:34:54.635" v="594" actId="47"/>
        <pc:sldMkLst>
          <pc:docMk/>
          <pc:sldMk cId="3571516367" sldId="258"/>
        </pc:sldMkLst>
        <pc:spChg chg="mod">
          <ac:chgData name="Agis Georgiades" userId="6741d09a-9152-493d-adb6-2e05fc88d9da" providerId="ADAL" clId="{A97BB80C-F1F2-4B78-BE02-0B50829D20E8}" dt="2023-06-20T13:31:28.707" v="210" actId="20577"/>
          <ac:spMkLst>
            <pc:docMk/>
            <pc:sldMk cId="3571516367" sldId="258"/>
            <ac:spMk id="2" creationId="{0A32731C-311B-46F7-A865-6C3AF6B09A47}"/>
          </ac:spMkLst>
        </pc:spChg>
        <pc:spChg chg="mod">
          <ac:chgData name="Agis Georgiades" userId="6741d09a-9152-493d-adb6-2e05fc88d9da" providerId="ADAL" clId="{A97BB80C-F1F2-4B78-BE02-0B50829D20E8}" dt="2023-06-20T13:34:26.045" v="589" actId="20577"/>
          <ac:spMkLst>
            <pc:docMk/>
            <pc:sldMk cId="3571516367" sldId="258"/>
            <ac:spMk id="3" creationId="{9D5232F9-FD00-464A-9F17-619C91AEF8F3}"/>
          </ac:spMkLst>
        </pc:spChg>
        <pc:spChg chg="mod">
          <ac:chgData name="Agis Georgiades" userId="6741d09a-9152-493d-adb6-2e05fc88d9da" providerId="ADAL" clId="{A97BB80C-F1F2-4B78-BE02-0B50829D20E8}" dt="2023-06-20T13:23:51.208" v="188" actId="20577"/>
          <ac:spMkLst>
            <pc:docMk/>
            <pc:sldMk cId="3571516367" sldId="258"/>
            <ac:spMk id="5" creationId="{8D51ED20-04D4-4894-B0C2-9C541A61A734}"/>
          </ac:spMkLst>
        </pc:spChg>
      </pc:sldChg>
      <pc:sldChg chg="modSp mod">
        <pc:chgData name="Agis Georgiades" userId="6741d09a-9152-493d-adb6-2e05fc88d9da" providerId="ADAL" clId="{A97BB80C-F1F2-4B78-BE02-0B50829D20E8}" dt="2023-06-20T14:53:54.824" v="4369" actId="2"/>
        <pc:sldMkLst>
          <pc:docMk/>
          <pc:sldMk cId="1969787568" sldId="271"/>
        </pc:sldMkLst>
        <pc:spChg chg="mod">
          <ac:chgData name="Agis Georgiades" userId="6741d09a-9152-493d-adb6-2e05fc88d9da" providerId="ADAL" clId="{A97BB80C-F1F2-4B78-BE02-0B50829D20E8}" dt="2023-06-20T14:53:54.824" v="4369" actId="2"/>
          <ac:spMkLst>
            <pc:docMk/>
            <pc:sldMk cId="1969787568" sldId="271"/>
            <ac:spMk id="2" creationId="{8BDF1EDE-5423-435C-B149-87AB1BC22B83}"/>
          </ac:spMkLst>
        </pc:spChg>
        <pc:spChg chg="mod">
          <ac:chgData name="Agis Georgiades" userId="6741d09a-9152-493d-adb6-2e05fc88d9da" providerId="ADAL" clId="{A97BB80C-F1F2-4B78-BE02-0B50829D20E8}" dt="2023-06-20T13:22:46.842" v="173" actId="20577"/>
          <ac:spMkLst>
            <pc:docMk/>
            <pc:sldMk cId="1969787568" sldId="271"/>
            <ac:spMk id="3" creationId="{AF64C29E-DF30-4DC6-AB95-2016F9A703B6}"/>
          </ac:spMkLst>
        </pc:spChg>
        <pc:spChg chg="mod">
          <ac:chgData name="Agis Georgiades" userId="6741d09a-9152-493d-adb6-2e05fc88d9da" providerId="ADAL" clId="{A97BB80C-F1F2-4B78-BE02-0B50829D20E8}" dt="2023-06-20T13:24:19.931" v="197" actId="207"/>
          <ac:spMkLst>
            <pc:docMk/>
            <pc:sldMk cId="1969787568" sldId="271"/>
            <ac:spMk id="5" creationId="{3990FA1B-5022-47AB-A0AE-8F5C5797997C}"/>
          </ac:spMkLst>
        </pc:spChg>
      </pc:sldChg>
      <pc:sldChg chg="del">
        <pc:chgData name="Agis Georgiades" userId="6741d09a-9152-493d-adb6-2e05fc88d9da" providerId="ADAL" clId="{A97BB80C-F1F2-4B78-BE02-0B50829D20E8}" dt="2023-06-20T13:23:58.140" v="189" actId="47"/>
        <pc:sldMkLst>
          <pc:docMk/>
          <pc:sldMk cId="1024796453" sldId="272"/>
        </pc:sldMkLst>
      </pc:sldChg>
      <pc:sldChg chg="modSp add mod">
        <pc:chgData name="Agis Georgiades" userId="6741d09a-9152-493d-adb6-2e05fc88d9da" providerId="ADAL" clId="{A97BB80C-F1F2-4B78-BE02-0B50829D20E8}" dt="2023-06-20T14:54:11.809" v="4378" actId="2"/>
        <pc:sldMkLst>
          <pc:docMk/>
          <pc:sldMk cId="3563561887" sldId="272"/>
        </pc:sldMkLst>
        <pc:spChg chg="mod">
          <ac:chgData name="Agis Georgiades" userId="6741d09a-9152-493d-adb6-2e05fc88d9da" providerId="ADAL" clId="{A97BB80C-F1F2-4B78-BE02-0B50829D20E8}" dt="2023-06-20T14:54:11.809" v="4378" actId="2"/>
          <ac:spMkLst>
            <pc:docMk/>
            <pc:sldMk cId="3563561887" sldId="272"/>
            <ac:spMk id="2" creationId="{0A32731C-311B-46F7-A865-6C3AF6B09A47}"/>
          </ac:spMkLst>
        </pc:spChg>
        <pc:spChg chg="mod">
          <ac:chgData name="Agis Georgiades" userId="6741d09a-9152-493d-adb6-2e05fc88d9da" providerId="ADAL" clId="{A97BB80C-F1F2-4B78-BE02-0B50829D20E8}" dt="2023-06-20T13:58:10.251" v="1962" actId="14100"/>
          <ac:spMkLst>
            <pc:docMk/>
            <pc:sldMk cId="3563561887" sldId="272"/>
            <ac:spMk id="3" creationId="{9D5232F9-FD00-464A-9F17-619C91AEF8F3}"/>
          </ac:spMkLst>
        </pc:spChg>
      </pc:sldChg>
      <pc:sldChg chg="del">
        <pc:chgData name="Agis Georgiades" userId="6741d09a-9152-493d-adb6-2e05fc88d9da" providerId="ADAL" clId="{A97BB80C-F1F2-4B78-BE02-0B50829D20E8}" dt="2023-06-20T13:24:05.503" v="192" actId="47"/>
        <pc:sldMkLst>
          <pc:docMk/>
          <pc:sldMk cId="2407779188" sldId="273"/>
        </pc:sldMkLst>
      </pc:sldChg>
      <pc:sldChg chg="modSp add mod">
        <pc:chgData name="Agis Georgiades" userId="6741d09a-9152-493d-adb6-2e05fc88d9da" providerId="ADAL" clId="{A97BB80C-F1F2-4B78-BE02-0B50829D20E8}" dt="2023-06-21T06:34:09.634" v="4461" actId="122"/>
        <pc:sldMkLst>
          <pc:docMk/>
          <pc:sldMk cId="3560461925" sldId="273"/>
        </pc:sldMkLst>
        <pc:spChg chg="mod">
          <ac:chgData name="Agis Georgiades" userId="6741d09a-9152-493d-adb6-2e05fc88d9da" providerId="ADAL" clId="{A97BB80C-F1F2-4B78-BE02-0B50829D20E8}" dt="2023-06-21T06:34:09.634" v="4461" actId="122"/>
          <ac:spMkLst>
            <pc:docMk/>
            <pc:sldMk cId="3560461925" sldId="273"/>
            <ac:spMk id="2" creationId="{0A32731C-311B-46F7-A865-6C3AF6B09A47}"/>
          </ac:spMkLst>
        </pc:spChg>
        <pc:spChg chg="mod">
          <ac:chgData name="Agis Georgiades" userId="6741d09a-9152-493d-adb6-2e05fc88d9da" providerId="ADAL" clId="{A97BB80C-F1F2-4B78-BE02-0B50829D20E8}" dt="2023-06-20T13:36:18.571" v="676" actId="20577"/>
          <ac:spMkLst>
            <pc:docMk/>
            <pc:sldMk cId="3560461925" sldId="273"/>
            <ac:spMk id="3" creationId="{9D5232F9-FD00-464A-9F17-619C91AEF8F3}"/>
          </ac:spMkLst>
        </pc:spChg>
      </pc:sldChg>
      <pc:sldChg chg="new del">
        <pc:chgData name="Agis Georgiades" userId="6741d09a-9152-493d-adb6-2e05fc88d9da" providerId="ADAL" clId="{A97BB80C-F1F2-4B78-BE02-0B50829D20E8}" dt="2023-06-20T13:39:39.024" v="678" actId="47"/>
        <pc:sldMkLst>
          <pc:docMk/>
          <pc:sldMk cId="258171726" sldId="274"/>
        </pc:sldMkLst>
      </pc:sldChg>
      <pc:sldChg chg="del">
        <pc:chgData name="Agis Georgiades" userId="6741d09a-9152-493d-adb6-2e05fc88d9da" providerId="ADAL" clId="{A97BB80C-F1F2-4B78-BE02-0B50829D20E8}" dt="2023-06-20T13:24:06.179" v="193" actId="47"/>
        <pc:sldMkLst>
          <pc:docMk/>
          <pc:sldMk cId="1634677205" sldId="274"/>
        </pc:sldMkLst>
      </pc:sldChg>
      <pc:sldChg chg="modSp add mod">
        <pc:chgData name="Agis Georgiades" userId="6741d09a-9152-493d-adb6-2e05fc88d9da" providerId="ADAL" clId="{A97BB80C-F1F2-4B78-BE02-0B50829D20E8}" dt="2023-06-21T06:34:12.371" v="4462" actId="122"/>
        <pc:sldMkLst>
          <pc:docMk/>
          <pc:sldMk cId="4156027637" sldId="274"/>
        </pc:sldMkLst>
        <pc:spChg chg="mod">
          <ac:chgData name="Agis Georgiades" userId="6741d09a-9152-493d-adb6-2e05fc88d9da" providerId="ADAL" clId="{A97BB80C-F1F2-4B78-BE02-0B50829D20E8}" dt="2023-06-21T06:34:12.371" v="4462" actId="122"/>
          <ac:spMkLst>
            <pc:docMk/>
            <pc:sldMk cId="4156027637" sldId="274"/>
            <ac:spMk id="2" creationId="{0A32731C-311B-46F7-A865-6C3AF6B09A47}"/>
          </ac:spMkLst>
        </pc:spChg>
        <pc:spChg chg="mod">
          <ac:chgData name="Agis Georgiades" userId="6741d09a-9152-493d-adb6-2e05fc88d9da" providerId="ADAL" clId="{A97BB80C-F1F2-4B78-BE02-0B50829D20E8}" dt="2023-06-20T13:45:30.234" v="1210" actId="14100"/>
          <ac:spMkLst>
            <pc:docMk/>
            <pc:sldMk cId="4156027637" sldId="274"/>
            <ac:spMk id="3" creationId="{9D5232F9-FD00-464A-9F17-619C91AEF8F3}"/>
          </ac:spMkLst>
        </pc:spChg>
      </pc:sldChg>
      <pc:sldChg chg="del">
        <pc:chgData name="Agis Georgiades" userId="6741d09a-9152-493d-adb6-2e05fc88d9da" providerId="ADAL" clId="{A97BB80C-F1F2-4B78-BE02-0B50829D20E8}" dt="2023-06-20T13:24:06.839" v="194" actId="47"/>
        <pc:sldMkLst>
          <pc:docMk/>
          <pc:sldMk cId="367127579" sldId="275"/>
        </pc:sldMkLst>
      </pc:sldChg>
      <pc:sldChg chg="modSp add mod">
        <pc:chgData name="Agis Georgiades" userId="6741d09a-9152-493d-adb6-2e05fc88d9da" providerId="ADAL" clId="{A97BB80C-F1F2-4B78-BE02-0B50829D20E8}" dt="2023-06-21T06:29:28.988" v="4419" actId="20577"/>
        <pc:sldMkLst>
          <pc:docMk/>
          <pc:sldMk cId="3077049856" sldId="275"/>
        </pc:sldMkLst>
        <pc:spChg chg="mod">
          <ac:chgData name="Agis Georgiades" userId="6741d09a-9152-493d-adb6-2e05fc88d9da" providerId="ADAL" clId="{A97BB80C-F1F2-4B78-BE02-0B50829D20E8}" dt="2023-06-20T14:54:31.113" v="4391" actId="2"/>
          <ac:spMkLst>
            <pc:docMk/>
            <pc:sldMk cId="3077049856" sldId="275"/>
            <ac:spMk id="2" creationId="{0A32731C-311B-46F7-A865-6C3AF6B09A47}"/>
          </ac:spMkLst>
        </pc:spChg>
        <pc:spChg chg="mod">
          <ac:chgData name="Agis Georgiades" userId="6741d09a-9152-493d-adb6-2e05fc88d9da" providerId="ADAL" clId="{A97BB80C-F1F2-4B78-BE02-0B50829D20E8}" dt="2023-06-21T06:29:28.988" v="4419" actId="20577"/>
          <ac:spMkLst>
            <pc:docMk/>
            <pc:sldMk cId="3077049856" sldId="275"/>
            <ac:spMk id="3" creationId="{9D5232F9-FD00-464A-9F17-619C91AEF8F3}"/>
          </ac:spMkLst>
        </pc:spChg>
      </pc:sldChg>
      <pc:sldChg chg="del">
        <pc:chgData name="Agis Georgiades" userId="6741d09a-9152-493d-adb6-2e05fc88d9da" providerId="ADAL" clId="{A97BB80C-F1F2-4B78-BE02-0B50829D20E8}" dt="2023-06-20T13:24:07.753" v="195" actId="47"/>
        <pc:sldMkLst>
          <pc:docMk/>
          <pc:sldMk cId="1775613787" sldId="276"/>
        </pc:sldMkLst>
      </pc:sldChg>
      <pc:sldChg chg="modSp add mod ord">
        <pc:chgData name="Agis Georgiades" userId="6741d09a-9152-493d-adb6-2e05fc88d9da" providerId="ADAL" clId="{A97BB80C-F1F2-4B78-BE02-0B50829D20E8}" dt="2023-06-20T14:54:49.161" v="4403" actId="2"/>
        <pc:sldMkLst>
          <pc:docMk/>
          <pc:sldMk cId="2040115987" sldId="276"/>
        </pc:sldMkLst>
        <pc:spChg chg="mod">
          <ac:chgData name="Agis Georgiades" userId="6741d09a-9152-493d-adb6-2e05fc88d9da" providerId="ADAL" clId="{A97BB80C-F1F2-4B78-BE02-0B50829D20E8}" dt="2023-06-20T14:54:49.161" v="4403" actId="2"/>
          <ac:spMkLst>
            <pc:docMk/>
            <pc:sldMk cId="2040115987" sldId="276"/>
            <ac:spMk id="2" creationId="{0A32731C-311B-46F7-A865-6C3AF6B09A47}"/>
          </ac:spMkLst>
        </pc:spChg>
        <pc:spChg chg="mod">
          <ac:chgData name="Agis Georgiades" userId="6741d09a-9152-493d-adb6-2e05fc88d9da" providerId="ADAL" clId="{A97BB80C-F1F2-4B78-BE02-0B50829D20E8}" dt="2023-06-20T14:51:34.740" v="4141" actId="14100"/>
          <ac:spMkLst>
            <pc:docMk/>
            <pc:sldMk cId="2040115987" sldId="276"/>
            <ac:spMk id="3" creationId="{9D5232F9-FD00-464A-9F17-619C91AEF8F3}"/>
          </ac:spMkLst>
        </pc:spChg>
      </pc:sldChg>
      <pc:sldChg chg="modSp add mod">
        <pc:chgData name="Agis Georgiades" userId="6741d09a-9152-493d-adb6-2e05fc88d9da" providerId="ADAL" clId="{A97BB80C-F1F2-4B78-BE02-0B50829D20E8}" dt="2023-06-20T14:54:34.281" v="4393" actId="2"/>
        <pc:sldMkLst>
          <pc:docMk/>
          <pc:sldMk cId="1483703009" sldId="277"/>
        </pc:sldMkLst>
        <pc:spChg chg="mod">
          <ac:chgData name="Agis Georgiades" userId="6741d09a-9152-493d-adb6-2e05fc88d9da" providerId="ADAL" clId="{A97BB80C-F1F2-4B78-BE02-0B50829D20E8}" dt="2023-06-20T14:54:34.281" v="4393" actId="2"/>
          <ac:spMkLst>
            <pc:docMk/>
            <pc:sldMk cId="1483703009" sldId="277"/>
            <ac:spMk id="2" creationId="{0A32731C-311B-46F7-A865-6C3AF6B09A47}"/>
          </ac:spMkLst>
        </pc:spChg>
        <pc:spChg chg="mod">
          <ac:chgData name="Agis Georgiades" userId="6741d09a-9152-493d-adb6-2e05fc88d9da" providerId="ADAL" clId="{A97BB80C-F1F2-4B78-BE02-0B50829D20E8}" dt="2023-06-20T13:51:54.906" v="1701" actId="6549"/>
          <ac:spMkLst>
            <pc:docMk/>
            <pc:sldMk cId="1483703009" sldId="277"/>
            <ac:spMk id="3" creationId="{9D5232F9-FD00-464A-9F17-619C91AEF8F3}"/>
          </ac:spMkLst>
        </pc:spChg>
      </pc:sldChg>
      <pc:sldChg chg="modSp add mod ord">
        <pc:chgData name="Agis Georgiades" userId="6741d09a-9152-493d-adb6-2e05fc88d9da" providerId="ADAL" clId="{A97BB80C-F1F2-4B78-BE02-0B50829D20E8}" dt="2023-06-21T06:34:01.307" v="4460" actId="122"/>
        <pc:sldMkLst>
          <pc:docMk/>
          <pc:sldMk cId="1933952231" sldId="278"/>
        </pc:sldMkLst>
        <pc:spChg chg="mod">
          <ac:chgData name="Agis Georgiades" userId="6741d09a-9152-493d-adb6-2e05fc88d9da" providerId="ADAL" clId="{A97BB80C-F1F2-4B78-BE02-0B50829D20E8}" dt="2023-06-21T06:34:01.307" v="4460" actId="122"/>
          <ac:spMkLst>
            <pc:docMk/>
            <pc:sldMk cId="1933952231" sldId="278"/>
            <ac:spMk id="2" creationId="{0A32731C-311B-46F7-A865-6C3AF6B09A47}"/>
          </ac:spMkLst>
        </pc:spChg>
      </pc:sldChg>
      <pc:sldChg chg="modSp add mod ord">
        <pc:chgData name="Agis Georgiades" userId="6741d09a-9152-493d-adb6-2e05fc88d9da" providerId="ADAL" clId="{A97BB80C-F1F2-4B78-BE02-0B50829D20E8}" dt="2023-06-20T14:54:05.032" v="4375" actId="2"/>
        <pc:sldMkLst>
          <pc:docMk/>
          <pc:sldMk cId="3463365545" sldId="279"/>
        </pc:sldMkLst>
        <pc:spChg chg="mod">
          <ac:chgData name="Agis Georgiades" userId="6741d09a-9152-493d-adb6-2e05fc88d9da" providerId="ADAL" clId="{A97BB80C-F1F2-4B78-BE02-0B50829D20E8}" dt="2023-06-20T14:54:05.032" v="4375" actId="2"/>
          <ac:spMkLst>
            <pc:docMk/>
            <pc:sldMk cId="3463365545" sldId="279"/>
            <ac:spMk id="2" creationId="{0A32731C-311B-46F7-A865-6C3AF6B09A47}"/>
          </ac:spMkLst>
        </pc:spChg>
      </pc:sldChg>
      <pc:sldChg chg="modSp add mod">
        <pc:chgData name="Agis Georgiades" userId="6741d09a-9152-493d-adb6-2e05fc88d9da" providerId="ADAL" clId="{A97BB80C-F1F2-4B78-BE02-0B50829D20E8}" dt="2023-06-21T06:33:36.719" v="4457" actId="14100"/>
        <pc:sldMkLst>
          <pc:docMk/>
          <pc:sldMk cId="1076767335" sldId="280"/>
        </pc:sldMkLst>
        <pc:spChg chg="mod">
          <ac:chgData name="Agis Georgiades" userId="6741d09a-9152-493d-adb6-2e05fc88d9da" providerId="ADAL" clId="{A97BB80C-F1F2-4B78-BE02-0B50829D20E8}" dt="2023-06-21T06:33:33.410" v="4456" actId="14100"/>
          <ac:spMkLst>
            <pc:docMk/>
            <pc:sldMk cId="1076767335" sldId="280"/>
            <ac:spMk id="2" creationId="{0A32731C-311B-46F7-A865-6C3AF6B09A47}"/>
          </ac:spMkLst>
        </pc:spChg>
        <pc:spChg chg="mod">
          <ac:chgData name="Agis Georgiades" userId="6741d09a-9152-493d-adb6-2e05fc88d9da" providerId="ADAL" clId="{A97BB80C-F1F2-4B78-BE02-0B50829D20E8}" dt="2023-06-21T06:33:36.719" v="4457" actId="14100"/>
          <ac:spMkLst>
            <pc:docMk/>
            <pc:sldMk cId="1076767335" sldId="280"/>
            <ac:spMk id="3" creationId="{9D5232F9-FD00-464A-9F17-619C91AEF8F3}"/>
          </ac:spMkLst>
        </pc:spChg>
      </pc:sldChg>
      <pc:sldChg chg="modSp add mod">
        <pc:chgData name="Agis Georgiades" userId="6741d09a-9152-493d-adb6-2e05fc88d9da" providerId="ADAL" clId="{A97BB80C-F1F2-4B78-BE02-0B50829D20E8}" dt="2023-06-21T06:33:46.218" v="4459" actId="20577"/>
        <pc:sldMkLst>
          <pc:docMk/>
          <pc:sldMk cId="1113861873" sldId="281"/>
        </pc:sldMkLst>
        <pc:spChg chg="mod">
          <ac:chgData name="Agis Georgiades" userId="6741d09a-9152-493d-adb6-2e05fc88d9da" providerId="ADAL" clId="{A97BB80C-F1F2-4B78-BE02-0B50829D20E8}" dt="2023-06-21T06:33:42.767" v="4458" actId="14100"/>
          <ac:spMkLst>
            <pc:docMk/>
            <pc:sldMk cId="1113861873" sldId="281"/>
            <ac:spMk id="2" creationId="{0A32731C-311B-46F7-A865-6C3AF6B09A47}"/>
          </ac:spMkLst>
        </pc:spChg>
        <pc:spChg chg="mod">
          <ac:chgData name="Agis Georgiades" userId="6741d09a-9152-493d-adb6-2e05fc88d9da" providerId="ADAL" clId="{A97BB80C-F1F2-4B78-BE02-0B50829D20E8}" dt="2023-06-21T06:33:46.218" v="4459" actId="20577"/>
          <ac:spMkLst>
            <pc:docMk/>
            <pc:sldMk cId="1113861873" sldId="281"/>
            <ac:spMk id="3" creationId="{9D5232F9-FD00-464A-9F17-619C91AEF8F3}"/>
          </ac:spMkLst>
        </pc:spChg>
      </pc:sldChg>
      <pc:sldChg chg="new del">
        <pc:chgData name="Agis Georgiades" userId="6741d09a-9152-493d-adb6-2e05fc88d9da" providerId="ADAL" clId="{A97BB80C-F1F2-4B78-BE02-0B50829D20E8}" dt="2023-06-20T14:00:45.975" v="1996" actId="47"/>
        <pc:sldMkLst>
          <pc:docMk/>
          <pc:sldMk cId="2478721128" sldId="281"/>
        </pc:sldMkLst>
      </pc:sldChg>
      <pc:sldChg chg="add del">
        <pc:chgData name="Agis Georgiades" userId="6741d09a-9152-493d-adb6-2e05fc88d9da" providerId="ADAL" clId="{A97BB80C-F1F2-4B78-BE02-0B50829D20E8}" dt="2023-06-20T14:32:07.927" v="3144" actId="47"/>
        <pc:sldMkLst>
          <pc:docMk/>
          <pc:sldMk cId="1090225711" sldId="282"/>
        </pc:sldMkLst>
      </pc:sldChg>
      <pc:sldChg chg="new del">
        <pc:chgData name="Agis Georgiades" userId="6741d09a-9152-493d-adb6-2e05fc88d9da" providerId="ADAL" clId="{A97BB80C-F1F2-4B78-BE02-0B50829D20E8}" dt="2023-06-20T14:03:20.968" v="2255" actId="47"/>
        <pc:sldMkLst>
          <pc:docMk/>
          <pc:sldMk cId="3650476167" sldId="282"/>
        </pc:sldMkLst>
      </pc:sldChg>
      <pc:sldChg chg="del">
        <pc:chgData name="Agis Georgiades" userId="6741d09a-9152-493d-adb6-2e05fc88d9da" providerId="ADAL" clId="{A97BB80C-F1F2-4B78-BE02-0B50829D20E8}" dt="2023-06-20T13:24:04.859" v="191" actId="47"/>
        <pc:sldMkLst>
          <pc:docMk/>
          <pc:sldMk cId="691012829" sldId="283"/>
        </pc:sldMkLst>
      </pc:sldChg>
      <pc:sldChg chg="modSp add mod">
        <pc:chgData name="Agis Georgiades" userId="6741d09a-9152-493d-adb6-2e05fc88d9da" providerId="ADAL" clId="{A97BB80C-F1F2-4B78-BE02-0B50829D20E8}" dt="2023-06-21T06:33:20.746" v="4453" actId="20577"/>
        <pc:sldMkLst>
          <pc:docMk/>
          <pc:sldMk cId="1720238030" sldId="283"/>
        </pc:sldMkLst>
        <pc:spChg chg="mod">
          <ac:chgData name="Agis Georgiades" userId="6741d09a-9152-493d-adb6-2e05fc88d9da" providerId="ADAL" clId="{A97BB80C-F1F2-4B78-BE02-0B50829D20E8}" dt="2023-06-20T14:54:20.777" v="4383" actId="2"/>
          <ac:spMkLst>
            <pc:docMk/>
            <pc:sldMk cId="1720238030" sldId="283"/>
            <ac:spMk id="2" creationId="{0A32731C-311B-46F7-A865-6C3AF6B09A47}"/>
          </ac:spMkLst>
        </pc:spChg>
        <pc:spChg chg="mod">
          <ac:chgData name="Agis Georgiades" userId="6741d09a-9152-493d-adb6-2e05fc88d9da" providerId="ADAL" clId="{A97BB80C-F1F2-4B78-BE02-0B50829D20E8}" dt="2023-06-21T06:33:20.746" v="4453" actId="20577"/>
          <ac:spMkLst>
            <pc:docMk/>
            <pc:sldMk cId="1720238030" sldId="283"/>
            <ac:spMk id="3" creationId="{9D5232F9-FD00-464A-9F17-619C91AEF8F3}"/>
          </ac:spMkLst>
        </pc:spChg>
      </pc:sldChg>
      <pc:sldChg chg="modSp add mod">
        <pc:chgData name="Agis Georgiades" userId="6741d09a-9152-493d-adb6-2e05fc88d9da" providerId="ADAL" clId="{A97BB80C-F1F2-4B78-BE02-0B50829D20E8}" dt="2023-06-21T06:33:23.628" v="4454" actId="20577"/>
        <pc:sldMkLst>
          <pc:docMk/>
          <pc:sldMk cId="613393092" sldId="284"/>
        </pc:sldMkLst>
        <pc:spChg chg="mod">
          <ac:chgData name="Agis Georgiades" userId="6741d09a-9152-493d-adb6-2e05fc88d9da" providerId="ADAL" clId="{A97BB80C-F1F2-4B78-BE02-0B50829D20E8}" dt="2023-06-20T14:54:21.737" v="4384" actId="2"/>
          <ac:spMkLst>
            <pc:docMk/>
            <pc:sldMk cId="613393092" sldId="284"/>
            <ac:spMk id="2" creationId="{0A32731C-311B-46F7-A865-6C3AF6B09A47}"/>
          </ac:spMkLst>
        </pc:spChg>
        <pc:spChg chg="mod">
          <ac:chgData name="Agis Georgiades" userId="6741d09a-9152-493d-adb6-2e05fc88d9da" providerId="ADAL" clId="{A97BB80C-F1F2-4B78-BE02-0B50829D20E8}" dt="2023-06-21T06:33:23.628" v="4454" actId="20577"/>
          <ac:spMkLst>
            <pc:docMk/>
            <pc:sldMk cId="613393092" sldId="284"/>
            <ac:spMk id="3" creationId="{9D5232F9-FD00-464A-9F17-619C91AEF8F3}"/>
          </ac:spMkLst>
        </pc:spChg>
      </pc:sldChg>
      <pc:sldChg chg="modSp add mod">
        <pc:chgData name="Agis Georgiades" userId="6741d09a-9152-493d-adb6-2e05fc88d9da" providerId="ADAL" clId="{A97BB80C-F1F2-4B78-BE02-0B50829D20E8}" dt="2023-06-21T06:30:44.938" v="4427" actId="20577"/>
        <pc:sldMkLst>
          <pc:docMk/>
          <pc:sldMk cId="686195787" sldId="285"/>
        </pc:sldMkLst>
        <pc:spChg chg="mod">
          <ac:chgData name="Agis Georgiades" userId="6741d09a-9152-493d-adb6-2e05fc88d9da" providerId="ADAL" clId="{A97BB80C-F1F2-4B78-BE02-0B50829D20E8}" dt="2023-06-20T14:13:40.233" v="2556" actId="14100"/>
          <ac:spMkLst>
            <pc:docMk/>
            <pc:sldMk cId="686195787" sldId="285"/>
            <ac:spMk id="2" creationId="{0A32731C-311B-46F7-A865-6C3AF6B09A47}"/>
          </ac:spMkLst>
        </pc:spChg>
        <pc:spChg chg="mod">
          <ac:chgData name="Agis Georgiades" userId="6741d09a-9152-493d-adb6-2e05fc88d9da" providerId="ADAL" clId="{A97BB80C-F1F2-4B78-BE02-0B50829D20E8}" dt="2023-06-21T06:30:44.938" v="4427" actId="20577"/>
          <ac:spMkLst>
            <pc:docMk/>
            <pc:sldMk cId="686195787" sldId="285"/>
            <ac:spMk id="3" creationId="{9D5232F9-FD00-464A-9F17-619C91AEF8F3}"/>
          </ac:spMkLst>
        </pc:spChg>
      </pc:sldChg>
      <pc:sldChg chg="del">
        <pc:chgData name="Agis Georgiades" userId="6741d09a-9152-493d-adb6-2e05fc88d9da" providerId="ADAL" clId="{A97BB80C-F1F2-4B78-BE02-0B50829D20E8}" dt="2023-06-20T13:24:04.089" v="190" actId="47"/>
        <pc:sldMkLst>
          <pc:docMk/>
          <pc:sldMk cId="1442439741" sldId="285"/>
        </pc:sldMkLst>
      </pc:sldChg>
      <pc:sldChg chg="new del">
        <pc:chgData name="Agis Georgiades" userId="6741d09a-9152-493d-adb6-2e05fc88d9da" providerId="ADAL" clId="{A97BB80C-F1F2-4B78-BE02-0B50829D20E8}" dt="2023-06-20T14:07:20.475" v="2288" actId="47"/>
        <pc:sldMkLst>
          <pc:docMk/>
          <pc:sldMk cId="2495598171" sldId="285"/>
        </pc:sldMkLst>
      </pc:sldChg>
      <pc:sldChg chg="modSp add del mod">
        <pc:chgData name="Agis Georgiades" userId="6741d09a-9152-493d-adb6-2e05fc88d9da" providerId="ADAL" clId="{A97BB80C-F1F2-4B78-BE02-0B50829D20E8}" dt="2023-06-20T14:11:13.417" v="2491" actId="47"/>
        <pc:sldMkLst>
          <pc:docMk/>
          <pc:sldMk cId="3157181919" sldId="285"/>
        </pc:sldMkLst>
        <pc:spChg chg="mod">
          <ac:chgData name="Agis Georgiades" userId="6741d09a-9152-493d-adb6-2e05fc88d9da" providerId="ADAL" clId="{A97BB80C-F1F2-4B78-BE02-0B50829D20E8}" dt="2023-06-20T14:09:35.664" v="2428" actId="27636"/>
          <ac:spMkLst>
            <pc:docMk/>
            <pc:sldMk cId="3157181919" sldId="285"/>
            <ac:spMk id="2" creationId="{0A32731C-311B-46F7-A865-6C3AF6B09A47}"/>
          </ac:spMkLst>
        </pc:spChg>
        <pc:spChg chg="mod">
          <ac:chgData name="Agis Georgiades" userId="6741d09a-9152-493d-adb6-2e05fc88d9da" providerId="ADAL" clId="{A97BB80C-F1F2-4B78-BE02-0B50829D20E8}" dt="2023-06-20T14:09:54.320" v="2490" actId="20577"/>
          <ac:spMkLst>
            <pc:docMk/>
            <pc:sldMk cId="3157181919" sldId="285"/>
            <ac:spMk id="3" creationId="{9D5232F9-FD00-464A-9F17-619C91AEF8F3}"/>
          </ac:spMkLst>
        </pc:spChg>
      </pc:sldChg>
      <pc:sldChg chg="modSp add mod">
        <pc:chgData name="Agis Georgiades" userId="6741d09a-9152-493d-adb6-2e05fc88d9da" providerId="ADAL" clId="{A97BB80C-F1F2-4B78-BE02-0B50829D20E8}" dt="2023-06-20T14:54:38.426" v="4396" actId="2"/>
        <pc:sldMkLst>
          <pc:docMk/>
          <pc:sldMk cId="2276539349" sldId="286"/>
        </pc:sldMkLst>
        <pc:spChg chg="mod">
          <ac:chgData name="Agis Georgiades" userId="6741d09a-9152-493d-adb6-2e05fc88d9da" providerId="ADAL" clId="{A97BB80C-F1F2-4B78-BE02-0B50829D20E8}" dt="2023-06-20T14:54:37.656" v="4395" actId="2"/>
          <ac:spMkLst>
            <pc:docMk/>
            <pc:sldMk cId="2276539349" sldId="286"/>
            <ac:spMk id="2" creationId="{0A32731C-311B-46F7-A865-6C3AF6B09A47}"/>
          </ac:spMkLst>
        </pc:spChg>
        <pc:spChg chg="mod">
          <ac:chgData name="Agis Georgiades" userId="6741d09a-9152-493d-adb6-2e05fc88d9da" providerId="ADAL" clId="{A97BB80C-F1F2-4B78-BE02-0B50829D20E8}" dt="2023-06-20T14:54:38.426" v="4396" actId="2"/>
          <ac:spMkLst>
            <pc:docMk/>
            <pc:sldMk cId="2276539349" sldId="286"/>
            <ac:spMk id="3" creationId="{9D5232F9-FD00-464A-9F17-619C91AEF8F3}"/>
          </ac:spMkLst>
        </pc:spChg>
      </pc:sldChg>
      <pc:sldChg chg="modSp add mod">
        <pc:chgData name="Agis Georgiades" userId="6741d09a-9152-493d-adb6-2e05fc88d9da" providerId="ADAL" clId="{A97BB80C-F1F2-4B78-BE02-0B50829D20E8}" dt="2023-06-21T06:30:38.543" v="4425" actId="20577"/>
        <pc:sldMkLst>
          <pc:docMk/>
          <pc:sldMk cId="3366251330" sldId="287"/>
        </pc:sldMkLst>
        <pc:spChg chg="mod">
          <ac:chgData name="Agis Georgiades" userId="6741d09a-9152-493d-adb6-2e05fc88d9da" providerId="ADAL" clId="{A97BB80C-F1F2-4B78-BE02-0B50829D20E8}" dt="2023-06-20T14:54:43.073" v="4399" actId="2"/>
          <ac:spMkLst>
            <pc:docMk/>
            <pc:sldMk cId="3366251330" sldId="287"/>
            <ac:spMk id="2" creationId="{0A32731C-311B-46F7-A865-6C3AF6B09A47}"/>
          </ac:spMkLst>
        </pc:spChg>
        <pc:spChg chg="mod">
          <ac:chgData name="Agis Georgiades" userId="6741d09a-9152-493d-adb6-2e05fc88d9da" providerId="ADAL" clId="{A97BB80C-F1F2-4B78-BE02-0B50829D20E8}" dt="2023-06-21T06:30:38.543" v="4425" actId="20577"/>
          <ac:spMkLst>
            <pc:docMk/>
            <pc:sldMk cId="3366251330" sldId="287"/>
            <ac:spMk id="3" creationId="{9D5232F9-FD00-464A-9F17-619C91AEF8F3}"/>
          </ac:spMkLst>
        </pc:spChg>
      </pc:sldChg>
      <pc:sldChg chg="modSp add mod">
        <pc:chgData name="Agis Georgiades" userId="6741d09a-9152-493d-adb6-2e05fc88d9da" providerId="ADAL" clId="{A97BB80C-F1F2-4B78-BE02-0B50829D20E8}" dt="2023-06-20T14:54:46.537" v="4401" actId="2"/>
        <pc:sldMkLst>
          <pc:docMk/>
          <pc:sldMk cId="1521794011" sldId="288"/>
        </pc:sldMkLst>
        <pc:spChg chg="mod">
          <ac:chgData name="Agis Georgiades" userId="6741d09a-9152-493d-adb6-2e05fc88d9da" providerId="ADAL" clId="{A97BB80C-F1F2-4B78-BE02-0B50829D20E8}" dt="2023-06-20T14:54:46.537" v="4401" actId="2"/>
          <ac:spMkLst>
            <pc:docMk/>
            <pc:sldMk cId="1521794011" sldId="288"/>
            <ac:spMk id="2" creationId="{0A32731C-311B-46F7-A865-6C3AF6B09A47}"/>
          </ac:spMkLst>
        </pc:spChg>
        <pc:spChg chg="mod">
          <ac:chgData name="Agis Georgiades" userId="6741d09a-9152-493d-adb6-2e05fc88d9da" providerId="ADAL" clId="{A97BB80C-F1F2-4B78-BE02-0B50829D20E8}" dt="2023-06-20T14:27:02.323" v="3004" actId="20577"/>
          <ac:spMkLst>
            <pc:docMk/>
            <pc:sldMk cId="1521794011" sldId="288"/>
            <ac:spMk id="3" creationId="{9D5232F9-FD00-464A-9F17-619C91AEF8F3}"/>
          </ac:spMkLst>
        </pc:spChg>
      </pc:sldChg>
      <pc:sldChg chg="modSp add mod">
        <pc:chgData name="Agis Georgiades" userId="6741d09a-9152-493d-adb6-2e05fc88d9da" providerId="ADAL" clId="{A97BB80C-F1F2-4B78-BE02-0B50829D20E8}" dt="2023-06-20T14:54:40.824" v="4397" actId="2"/>
        <pc:sldMkLst>
          <pc:docMk/>
          <pc:sldMk cId="2544405013" sldId="289"/>
        </pc:sldMkLst>
        <pc:spChg chg="mod">
          <ac:chgData name="Agis Georgiades" userId="6741d09a-9152-493d-adb6-2e05fc88d9da" providerId="ADAL" clId="{A97BB80C-F1F2-4B78-BE02-0B50829D20E8}" dt="2023-06-20T14:54:40.824" v="4397" actId="2"/>
          <ac:spMkLst>
            <pc:docMk/>
            <pc:sldMk cId="2544405013" sldId="289"/>
            <ac:spMk id="2" creationId="{0A32731C-311B-46F7-A865-6C3AF6B09A47}"/>
          </ac:spMkLst>
        </pc:spChg>
        <pc:spChg chg="mod">
          <ac:chgData name="Agis Georgiades" userId="6741d09a-9152-493d-adb6-2e05fc88d9da" providerId="ADAL" clId="{A97BB80C-F1F2-4B78-BE02-0B50829D20E8}" dt="2023-06-20T14:35:37.754" v="3215" actId="6549"/>
          <ac:spMkLst>
            <pc:docMk/>
            <pc:sldMk cId="2544405013" sldId="289"/>
            <ac:spMk id="3" creationId="{9D5232F9-FD00-464A-9F17-619C91AEF8F3}"/>
          </ac:spMkLst>
        </pc:spChg>
      </pc:sldChg>
      <pc:sldChg chg="add del">
        <pc:chgData name="Agis Georgiades" userId="6741d09a-9152-493d-adb6-2e05fc88d9da" providerId="ADAL" clId="{A97BB80C-F1F2-4B78-BE02-0B50829D20E8}" dt="2023-06-20T14:33:31.752" v="3152" actId="47"/>
        <pc:sldMkLst>
          <pc:docMk/>
          <pc:sldMk cId="2663145700" sldId="290"/>
        </pc:sldMkLst>
      </pc:sldChg>
      <pc:sldChg chg="modSp add mod">
        <pc:chgData name="Agis Georgiades" userId="6741d09a-9152-493d-adb6-2e05fc88d9da" providerId="ADAL" clId="{A97BB80C-F1F2-4B78-BE02-0B50829D20E8}" dt="2023-06-21T06:31:41.684" v="4440" actId="6549"/>
        <pc:sldMkLst>
          <pc:docMk/>
          <pc:sldMk cId="3114311398" sldId="290"/>
        </pc:sldMkLst>
        <pc:spChg chg="mod">
          <ac:chgData name="Agis Georgiades" userId="6741d09a-9152-493d-adb6-2e05fc88d9da" providerId="ADAL" clId="{A97BB80C-F1F2-4B78-BE02-0B50829D20E8}" dt="2023-06-20T14:54:50.649" v="4405" actId="2"/>
          <ac:spMkLst>
            <pc:docMk/>
            <pc:sldMk cId="3114311398" sldId="290"/>
            <ac:spMk id="2" creationId="{0A32731C-311B-46F7-A865-6C3AF6B09A47}"/>
          </ac:spMkLst>
        </pc:spChg>
        <pc:spChg chg="mod">
          <ac:chgData name="Agis Georgiades" userId="6741d09a-9152-493d-adb6-2e05fc88d9da" providerId="ADAL" clId="{A97BB80C-F1F2-4B78-BE02-0B50829D20E8}" dt="2023-06-21T06:31:41.684" v="4440" actId="6549"/>
          <ac:spMkLst>
            <pc:docMk/>
            <pc:sldMk cId="3114311398" sldId="290"/>
            <ac:spMk id="3" creationId="{9D5232F9-FD00-464A-9F17-619C91AEF8F3}"/>
          </ac:spMkLst>
        </pc:spChg>
      </pc:sldChg>
      <pc:sldChg chg="modSp add mod">
        <pc:chgData name="Agis Georgiades" userId="6741d09a-9152-493d-adb6-2e05fc88d9da" providerId="ADAL" clId="{A97BB80C-F1F2-4B78-BE02-0B50829D20E8}" dt="2023-06-21T06:32:30.519" v="4449" actId="6549"/>
        <pc:sldMkLst>
          <pc:docMk/>
          <pc:sldMk cId="3308564733" sldId="291"/>
        </pc:sldMkLst>
        <pc:spChg chg="mod">
          <ac:chgData name="Agis Georgiades" userId="6741d09a-9152-493d-adb6-2e05fc88d9da" providerId="ADAL" clId="{A97BB80C-F1F2-4B78-BE02-0B50829D20E8}" dt="2023-06-20T14:54:57.042" v="4413" actId="2"/>
          <ac:spMkLst>
            <pc:docMk/>
            <pc:sldMk cId="3308564733" sldId="291"/>
            <ac:spMk id="2" creationId="{0A32731C-311B-46F7-A865-6C3AF6B09A47}"/>
          </ac:spMkLst>
        </pc:spChg>
        <pc:spChg chg="mod">
          <ac:chgData name="Agis Georgiades" userId="6741d09a-9152-493d-adb6-2e05fc88d9da" providerId="ADAL" clId="{A97BB80C-F1F2-4B78-BE02-0B50829D20E8}" dt="2023-06-21T06:32:30.519" v="4449" actId="6549"/>
          <ac:spMkLst>
            <pc:docMk/>
            <pc:sldMk cId="3308564733" sldId="291"/>
            <ac:spMk id="3" creationId="{9D5232F9-FD00-464A-9F17-619C91AEF8F3}"/>
          </ac:spMkLst>
        </pc:spChg>
      </pc:sldChg>
      <pc:sldChg chg="modSp add mod">
        <pc:chgData name="Agis Georgiades" userId="6741d09a-9152-493d-adb6-2e05fc88d9da" providerId="ADAL" clId="{A97BB80C-F1F2-4B78-BE02-0B50829D20E8}" dt="2023-06-21T06:32:43.232" v="4450" actId="20577"/>
        <pc:sldMkLst>
          <pc:docMk/>
          <pc:sldMk cId="4247571509" sldId="292"/>
        </pc:sldMkLst>
        <pc:spChg chg="mod">
          <ac:chgData name="Agis Georgiades" userId="6741d09a-9152-493d-adb6-2e05fc88d9da" providerId="ADAL" clId="{A97BB80C-F1F2-4B78-BE02-0B50829D20E8}" dt="2023-06-20T14:53:51.927" v="4368" actId="2"/>
          <ac:spMkLst>
            <pc:docMk/>
            <pc:sldMk cId="4247571509" sldId="292"/>
            <ac:spMk id="2" creationId="{0A32731C-311B-46F7-A865-6C3AF6B09A47}"/>
          </ac:spMkLst>
        </pc:spChg>
        <pc:spChg chg="mod">
          <ac:chgData name="Agis Georgiades" userId="6741d09a-9152-493d-adb6-2e05fc88d9da" providerId="ADAL" clId="{A97BB80C-F1F2-4B78-BE02-0B50829D20E8}" dt="2023-06-21T06:32:43.232" v="4450" actId="20577"/>
          <ac:spMkLst>
            <pc:docMk/>
            <pc:sldMk cId="4247571509" sldId="292"/>
            <ac:spMk id="3" creationId="{9D5232F9-FD00-464A-9F17-619C91AEF8F3}"/>
          </ac:spMkLst>
        </pc:spChg>
      </pc:sldChg>
      <pc:sldChg chg="modSp add mod">
        <pc:chgData name="Agis Georgiades" userId="6741d09a-9152-493d-adb6-2e05fc88d9da" providerId="ADAL" clId="{A97BB80C-F1F2-4B78-BE02-0B50829D20E8}" dt="2023-06-21T06:32:11.815" v="4448" actId="20577"/>
        <pc:sldMkLst>
          <pc:docMk/>
          <pc:sldMk cId="2544356935" sldId="293"/>
        </pc:sldMkLst>
        <pc:spChg chg="mod">
          <ac:chgData name="Agis Georgiades" userId="6741d09a-9152-493d-adb6-2e05fc88d9da" providerId="ADAL" clId="{A97BB80C-F1F2-4B78-BE02-0B50829D20E8}" dt="2023-06-20T14:54:53.884" v="4409" actId="2"/>
          <ac:spMkLst>
            <pc:docMk/>
            <pc:sldMk cId="2544356935" sldId="293"/>
            <ac:spMk id="2" creationId="{0A32731C-311B-46F7-A865-6C3AF6B09A47}"/>
          </ac:spMkLst>
        </pc:spChg>
        <pc:spChg chg="mod">
          <ac:chgData name="Agis Georgiades" userId="6741d09a-9152-493d-adb6-2e05fc88d9da" providerId="ADAL" clId="{A97BB80C-F1F2-4B78-BE02-0B50829D20E8}" dt="2023-06-21T06:32:11.815" v="4448" actId="20577"/>
          <ac:spMkLst>
            <pc:docMk/>
            <pc:sldMk cId="2544356935" sldId="293"/>
            <ac:spMk id="3" creationId="{9D5232F9-FD00-464A-9F17-619C91AEF8F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98056"/>
          </a:xfrm>
          <a:prstGeom prst="rect">
            <a:avLst/>
          </a:prstGeom>
        </p:spPr>
        <p:txBody>
          <a:bodyPr vert="horz" lIns="91440" tIns="45720" rIns="91440" bIns="45720" rtlCol="0"/>
          <a:lstStyle>
            <a:lvl1pPr algn="r">
              <a:defRPr sz="1200"/>
            </a:lvl1pPr>
          </a:lstStyle>
          <a:p>
            <a:fld id="{B56F32FC-4BD9-442A-A8C6-51598C909FE3}" type="datetimeFigureOut">
              <a:rPr lang="en-US" smtClean="0"/>
              <a:t>12/12/2023</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9428584"/>
            <a:ext cx="2971800" cy="49805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9428584"/>
            <a:ext cx="2971800" cy="498055"/>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056371FA-A98D-41E8-93F4-09945841298A}" type="datetimeFigureOut">
              <a:rPr lang="en-US" smtClean="0"/>
              <a:t>12/12/2023</a:t>
            </a:fld>
            <a:endParaRPr lang="en-US" dirty="0"/>
          </a:p>
        </p:txBody>
      </p:sp>
      <p:sp>
        <p:nvSpPr>
          <p:cNvPr id="4" name="Slide Image Placeholder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dirty="0"/>
              <a:t>Click icon to add SmartArt graphic</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dirty="0"/>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dirty="0"/>
              <a:t>PRESENTATION TITLE</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dirty="0"/>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PRESENTATION TITLE</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73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r>
              <a:rPr lang="en-US" dirty="0"/>
              <a:t>Click icon to add chart</a:t>
            </a:r>
          </a:p>
        </p:txBody>
      </p:sp>
    </p:spTree>
    <p:extLst>
      <p:ext uri="{BB962C8B-B14F-4D97-AF65-F5344CB8AC3E}">
        <p14:creationId xmlns:p14="http://schemas.microsoft.com/office/powerpoint/2010/main" val="148527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r>
              <a:rPr lang="en-US" dirty="0"/>
              <a:t>Click icon to add table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dirty="0"/>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dirty="0"/>
              <a:t>Click icon to add picture</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dirty="0"/>
              <a:t>Click icon to add picture</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dirty="0"/>
              <a:t>Click icon to add picture</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r>
              <a:rPr lang="en-US" dirty="0"/>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dirty="0"/>
              <a:t>Click icon to add picture</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dirty="0"/>
              <a:t>Click icon to add picture</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dirty="0"/>
              <a:t>Click icon to add picture</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dirty="0"/>
              <a:t>Click icon to add picture</a:t>
            </a:r>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dirty="0"/>
              <a:t>Click icon to add picture</a:t>
            </a:r>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dirty="0"/>
              <a:t>Click icon to add picture</a:t>
            </a:r>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dirty="0"/>
              <a:t>Click icon to add picture</a:t>
            </a:r>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6" r:id="rId5"/>
    <p:sldLayoutId id="2147483667" r:id="rId6"/>
    <p:sldLayoutId id="2147483654" r:id="rId7"/>
    <p:sldLayoutId id="2147483663" r:id="rId8"/>
    <p:sldLayoutId id="2147483662" r:id="rId9"/>
    <p:sldLayoutId id="2147483668" r:id="rId10"/>
    <p:sldLayoutId id="2147483652" r:id="rId11"/>
    <p:sldLayoutId id="2147483653" r:id="rId12"/>
    <p:sldLayoutId id="2147483660" r:id="rId13"/>
    <p:sldLayoutId id="2147483664" r:id="rId14"/>
    <p:sldLayoutId id="2147483665" r:id="rId15"/>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2851-DEB7-B724-B8F3-2AD6FC0FDCF9}"/>
              </a:ext>
            </a:extLst>
          </p:cNvPr>
          <p:cNvSpPr>
            <a:spLocks noGrp="1"/>
          </p:cNvSpPr>
          <p:nvPr>
            <p:ph type="ctrTitle"/>
          </p:nvPr>
        </p:nvSpPr>
        <p:spPr>
          <a:xfrm>
            <a:off x="4267200" y="405443"/>
            <a:ext cx="7205932" cy="1682150"/>
          </a:xfrm>
        </p:spPr>
        <p:txBody>
          <a:bodyPr/>
          <a:lstStyle/>
          <a:p>
            <a:pPr algn="ctr"/>
            <a:r>
              <a:rPr lang="el-GR" dirty="0"/>
              <a:t>Κανονισμοι πολιτικησ δικονομιασ του 2023</a:t>
            </a:r>
            <a:endParaRPr lang="en-CY" dirty="0"/>
          </a:p>
        </p:txBody>
      </p:sp>
      <p:sp>
        <p:nvSpPr>
          <p:cNvPr id="3" name="Subtitle 2">
            <a:extLst>
              <a:ext uri="{FF2B5EF4-FFF2-40B4-BE49-F238E27FC236}">
                <a16:creationId xmlns:a16="http://schemas.microsoft.com/office/drawing/2014/main" id="{F270E59D-5E7E-F29E-8B3B-9800D551B182}"/>
              </a:ext>
            </a:extLst>
          </p:cNvPr>
          <p:cNvSpPr>
            <a:spLocks noGrp="1"/>
          </p:cNvSpPr>
          <p:nvPr>
            <p:ph type="subTitle" idx="1"/>
          </p:nvPr>
        </p:nvSpPr>
        <p:spPr>
          <a:xfrm>
            <a:off x="4267199" y="2475781"/>
            <a:ext cx="7205932" cy="3140015"/>
          </a:xfrm>
        </p:spPr>
        <p:txBody>
          <a:bodyPr>
            <a:normAutofit lnSpcReduction="10000"/>
          </a:bodyPr>
          <a:lstStyle/>
          <a:p>
            <a:pPr algn="ctr"/>
            <a:r>
              <a:rPr lang="el-GR" sz="2400" dirty="0"/>
              <a:t>***</a:t>
            </a:r>
          </a:p>
          <a:p>
            <a:pPr algn="ctr"/>
            <a:r>
              <a:rPr lang="el-GR" sz="2400" dirty="0"/>
              <a:t>Πρωτόκολλα, Έναρξη Διαδικασίας,</a:t>
            </a:r>
            <a:endParaRPr lang="en-US" sz="2400" dirty="0"/>
          </a:p>
          <a:p>
            <a:pPr algn="ctr"/>
            <a:r>
              <a:rPr lang="el-GR" sz="2400" dirty="0"/>
              <a:t>Ενδιάμεσες Αιτήσεις και Αποκάλυψη Εγγράφων</a:t>
            </a:r>
          </a:p>
          <a:p>
            <a:pPr algn="ctr"/>
            <a:r>
              <a:rPr lang="el-GR" sz="2400" i="1" dirty="0"/>
              <a:t>***</a:t>
            </a:r>
            <a:endParaRPr lang="en-US" sz="2400" i="1" dirty="0"/>
          </a:p>
          <a:p>
            <a:pPr algn="ctr"/>
            <a:r>
              <a:rPr lang="el-GR" sz="2400" i="1" dirty="0"/>
              <a:t>Άγις Γεωργιάδης, Συνέταιρος</a:t>
            </a:r>
            <a:r>
              <a:rPr lang="en-US" sz="2400" i="1" dirty="0"/>
              <a:t>, CGA</a:t>
            </a:r>
            <a:r>
              <a:rPr lang="el-GR" sz="2400" dirty="0"/>
              <a:t> </a:t>
            </a:r>
            <a:endParaRPr lang="en-CY" sz="2400" dirty="0"/>
          </a:p>
        </p:txBody>
      </p:sp>
      <p:sp>
        <p:nvSpPr>
          <p:cNvPr id="4" name="Date Placeholder 3">
            <a:extLst>
              <a:ext uri="{FF2B5EF4-FFF2-40B4-BE49-F238E27FC236}">
                <a16:creationId xmlns:a16="http://schemas.microsoft.com/office/drawing/2014/main" id="{459EDA0A-B820-51ED-08C1-3B88CCA4939B}"/>
              </a:ext>
            </a:extLst>
          </p:cNvPr>
          <p:cNvSpPr>
            <a:spLocks noGrp="1"/>
          </p:cNvSpPr>
          <p:nvPr>
            <p:ph type="dt" sz="half" idx="10"/>
          </p:nvPr>
        </p:nvSpPr>
        <p:spPr/>
        <p:txBody>
          <a:bodyPr/>
          <a:lstStyle/>
          <a:p>
            <a:r>
              <a:rPr lang="en-US" dirty="0"/>
              <a:t>20</a:t>
            </a:r>
            <a:r>
              <a:rPr lang="el-GR" dirty="0"/>
              <a:t>23</a:t>
            </a:r>
            <a:endParaRPr lang="en-US" dirty="0"/>
          </a:p>
        </p:txBody>
      </p:sp>
      <p:sp>
        <p:nvSpPr>
          <p:cNvPr id="5" name="Footer Placeholder 4">
            <a:extLst>
              <a:ext uri="{FF2B5EF4-FFF2-40B4-BE49-F238E27FC236}">
                <a16:creationId xmlns:a16="http://schemas.microsoft.com/office/drawing/2014/main" id="{98F851DA-3BCC-4B55-1D34-52A1A0E813B4}"/>
              </a:ext>
            </a:extLst>
          </p:cNvPr>
          <p:cNvSpPr>
            <a:spLocks noGrp="1"/>
          </p:cNvSpPr>
          <p:nvPr>
            <p:ph type="ftr" sz="quarter" idx="11"/>
          </p:nvPr>
        </p:nvSpPr>
        <p:spPr/>
        <p:txBody>
          <a:bodyPr/>
          <a:lstStyle/>
          <a:p>
            <a:r>
              <a:rPr lang="el-GR" dirty="0"/>
              <a:t>ΚΠΔ 2023</a:t>
            </a:r>
            <a:endParaRPr lang="en-US" dirty="0"/>
          </a:p>
        </p:txBody>
      </p:sp>
      <p:sp>
        <p:nvSpPr>
          <p:cNvPr id="6" name="Slide Number Placeholder 5">
            <a:extLst>
              <a:ext uri="{FF2B5EF4-FFF2-40B4-BE49-F238E27FC236}">
                <a16:creationId xmlns:a16="http://schemas.microsoft.com/office/drawing/2014/main" id="{5F47181E-4336-4087-3520-C8C3FCF08AE5}"/>
              </a:ext>
            </a:extLst>
          </p:cNvPr>
          <p:cNvSpPr>
            <a:spLocks noGrp="1"/>
          </p:cNvSpPr>
          <p:nvPr>
            <p:ph type="sldNum" sz="quarter" idx="12"/>
          </p:nvPr>
        </p:nvSpPr>
        <p:spPr/>
        <p:txBody>
          <a:bodyPr/>
          <a:lstStyle/>
          <a:p>
            <a:fld id="{A49DFD55-3C28-40EF-9E31-A92D2E4017FF}" type="slidenum">
              <a:rPr lang="en-US" smtClean="0"/>
              <a:pPr/>
              <a:t>1</a:t>
            </a:fld>
            <a:endParaRPr lang="en-US" dirty="0"/>
          </a:p>
        </p:txBody>
      </p:sp>
    </p:spTree>
    <p:extLst>
      <p:ext uri="{BB962C8B-B14F-4D97-AF65-F5344CB8AC3E}">
        <p14:creationId xmlns:p14="http://schemas.microsoft.com/office/powerpoint/2010/main" val="2064064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715993"/>
            <a:ext cx="7387478" cy="819510"/>
          </a:xfrm>
        </p:spPr>
        <p:txBody>
          <a:bodyPr>
            <a:normAutofit fontScale="90000"/>
          </a:bodyPr>
          <a:lstStyle/>
          <a:p>
            <a:pPr algn="ctr"/>
            <a:r>
              <a:rPr lang="el-GR" b="1" u="sng" dirty="0">
                <a:solidFill>
                  <a:srgbClr val="0070C0"/>
                </a:solidFill>
              </a:rPr>
              <a:t>Φιλοσοφια νεων κανονισμων (1.4 &amp; 1.5)</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1630393"/>
            <a:ext cx="7387478" cy="3519578"/>
          </a:xfrm>
        </p:spPr>
        <p:txBody>
          <a:bodyPr>
            <a:noAutofit/>
          </a:bodyPr>
          <a:lstStyle/>
          <a:p>
            <a:pPr algn="just"/>
            <a:endParaRPr lang="el-GR" sz="2000" dirty="0">
              <a:latin typeface="+mj-lt"/>
            </a:endParaRPr>
          </a:p>
          <a:p>
            <a:pPr algn="just"/>
            <a:r>
              <a:rPr lang="el-GR" sz="2000" dirty="0">
                <a:latin typeface="+mj-lt"/>
              </a:rPr>
              <a:t>Το δικαστήριο προάγει τον πρωταρχικό σκοπό με την </a:t>
            </a:r>
            <a:r>
              <a:rPr lang="el-GR" sz="2000" b="1" i="1" dirty="0">
                <a:latin typeface="+mj-lt"/>
              </a:rPr>
              <a:t>ενεργό διαχείριση </a:t>
            </a:r>
            <a:r>
              <a:rPr lang="el-GR" sz="2000" dirty="0">
                <a:latin typeface="+mj-lt"/>
              </a:rPr>
              <a:t>υποθέσεων</a:t>
            </a:r>
          </a:p>
          <a:p>
            <a:pPr algn="just"/>
            <a:endParaRPr lang="el-GR" sz="2000" dirty="0">
              <a:latin typeface="+mj-lt"/>
            </a:endParaRPr>
          </a:p>
          <a:p>
            <a:pPr algn="just"/>
            <a:r>
              <a:rPr lang="el-GR" sz="2000" dirty="0">
                <a:latin typeface="+mj-lt"/>
              </a:rPr>
              <a:t>Οι διάδικοι οφείλουν </a:t>
            </a:r>
            <a:r>
              <a:rPr lang="el-GR" sz="2000" b="1" i="1" dirty="0">
                <a:latin typeface="+mj-lt"/>
              </a:rPr>
              <a:t>να επικουρούν </a:t>
            </a:r>
            <a:r>
              <a:rPr lang="el-GR" sz="2000" dirty="0">
                <a:latin typeface="+mj-lt"/>
              </a:rPr>
              <a:t>την προαγωγή του πρωταρχικού σκοπού από το δικαστήριο</a:t>
            </a:r>
            <a:endParaRPr lang="en-US" sz="2000" dirty="0">
              <a:latin typeface="+mj-lt"/>
            </a:endParaRP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dirty="0"/>
              <a:t>ΚΠΔ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10</a:t>
            </a:fld>
            <a:endParaRPr lang="en-US" dirty="0"/>
          </a:p>
        </p:txBody>
      </p:sp>
    </p:spTree>
    <p:extLst>
      <p:ext uri="{BB962C8B-B14F-4D97-AF65-F5344CB8AC3E}">
        <p14:creationId xmlns:p14="http://schemas.microsoft.com/office/powerpoint/2010/main" val="3463365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4FB01-65D1-B983-F25B-24F7CB200A32}"/>
              </a:ext>
            </a:extLst>
          </p:cNvPr>
          <p:cNvSpPr>
            <a:spLocks noGrp="1"/>
          </p:cNvSpPr>
          <p:nvPr>
            <p:ph type="title"/>
          </p:nvPr>
        </p:nvSpPr>
        <p:spPr>
          <a:xfrm>
            <a:off x="1362074" y="388189"/>
            <a:ext cx="6257925" cy="1341999"/>
          </a:xfrm>
        </p:spPr>
        <p:txBody>
          <a:bodyPr/>
          <a:lstStyle/>
          <a:p>
            <a:pPr algn="ctr"/>
            <a:r>
              <a:rPr lang="el-GR" b="1" u="sng" dirty="0">
                <a:solidFill>
                  <a:srgbClr val="0070C0"/>
                </a:solidFill>
              </a:rPr>
              <a:t>Πεδιο εφαρμογησ (1.3(1))</a:t>
            </a:r>
            <a:endParaRPr lang="en-CY" b="1" u="sng" dirty="0">
              <a:solidFill>
                <a:srgbClr val="0070C0"/>
              </a:solidFill>
            </a:endParaRPr>
          </a:p>
        </p:txBody>
      </p:sp>
      <p:sp>
        <p:nvSpPr>
          <p:cNvPr id="3" name="Text Placeholder 2">
            <a:extLst>
              <a:ext uri="{FF2B5EF4-FFF2-40B4-BE49-F238E27FC236}">
                <a16:creationId xmlns:a16="http://schemas.microsoft.com/office/drawing/2014/main" id="{84058A26-4AB4-813D-B0D9-F18CD7DFAB5C}"/>
              </a:ext>
            </a:extLst>
          </p:cNvPr>
          <p:cNvSpPr>
            <a:spLocks noGrp="1"/>
          </p:cNvSpPr>
          <p:nvPr>
            <p:ph type="body" idx="1"/>
          </p:nvPr>
        </p:nvSpPr>
        <p:spPr>
          <a:xfrm>
            <a:off x="1362074" y="2554941"/>
            <a:ext cx="6257926" cy="3578440"/>
          </a:xfrm>
        </p:spPr>
        <p:txBody>
          <a:bodyPr>
            <a:normAutofit/>
          </a:bodyPr>
          <a:lstStyle/>
          <a:p>
            <a:pPr marL="0" indent="0" algn="just">
              <a:buNone/>
            </a:pPr>
            <a:r>
              <a:rPr lang="el-GR" sz="2000" dirty="0">
                <a:latin typeface="+mj-lt"/>
              </a:rPr>
              <a:t>Το δικαστήριο επιδιώκει την υλοποίηση τού πρωταρχικού σκοπού κατά</a:t>
            </a:r>
            <a:r>
              <a:rPr lang="en-US" sz="2000" dirty="0">
                <a:latin typeface="+mj-lt"/>
              </a:rPr>
              <a:t>:</a:t>
            </a:r>
            <a:endParaRPr lang="el-GR" sz="2000" dirty="0">
              <a:latin typeface="+mj-lt"/>
            </a:endParaRPr>
          </a:p>
          <a:p>
            <a:pPr marL="342900" indent="-342900" algn="just">
              <a:buFont typeface="Arial" panose="020B0604020202020204" pitchFamily="34" charset="0"/>
              <a:buChar char="•"/>
            </a:pPr>
            <a:r>
              <a:rPr lang="el-GR" sz="2000" dirty="0">
                <a:latin typeface="+mj-lt"/>
              </a:rPr>
              <a:t>την άσκηση </a:t>
            </a:r>
            <a:r>
              <a:rPr lang="el-GR" sz="2000" b="1" i="1" dirty="0">
                <a:latin typeface="+mj-lt"/>
              </a:rPr>
              <a:t>οποιασδήποτε εξουσίας </a:t>
            </a:r>
            <a:r>
              <a:rPr lang="el-GR" sz="2000" dirty="0">
                <a:latin typeface="+mj-lt"/>
              </a:rPr>
              <a:t>παρέχεται σε αυτό από τους κανονισμούς∙ και</a:t>
            </a:r>
          </a:p>
          <a:p>
            <a:pPr marL="342900" indent="-342900" algn="just">
              <a:buFont typeface="Arial" panose="020B0604020202020204" pitchFamily="34" charset="0"/>
              <a:buChar char="•"/>
            </a:pPr>
            <a:r>
              <a:rPr lang="el-GR" sz="2000" dirty="0">
                <a:latin typeface="+mj-lt"/>
              </a:rPr>
              <a:t>την </a:t>
            </a:r>
            <a:r>
              <a:rPr lang="el-GR" sz="2000" b="1" i="1" dirty="0">
                <a:latin typeface="+mj-lt"/>
              </a:rPr>
              <a:t>ερμηνεία</a:t>
            </a:r>
            <a:r>
              <a:rPr lang="el-GR" sz="2000" dirty="0">
                <a:latin typeface="+mj-lt"/>
              </a:rPr>
              <a:t> οποιουδήποτε κανονισμού, εκτός αν οποιαδήποτε νομοθεσία ή κανονισμός προβλέπει διαφορετικά</a:t>
            </a:r>
          </a:p>
          <a:p>
            <a:endParaRPr lang="en-CY" dirty="0"/>
          </a:p>
        </p:txBody>
      </p:sp>
      <p:sp>
        <p:nvSpPr>
          <p:cNvPr id="4" name="Date Placeholder 3">
            <a:extLst>
              <a:ext uri="{FF2B5EF4-FFF2-40B4-BE49-F238E27FC236}">
                <a16:creationId xmlns:a16="http://schemas.microsoft.com/office/drawing/2014/main" id="{85B9281A-DB77-8858-2756-06E6DDCBDD56}"/>
              </a:ext>
            </a:extLst>
          </p:cNvPr>
          <p:cNvSpPr>
            <a:spLocks noGrp="1"/>
          </p:cNvSpPr>
          <p:nvPr>
            <p:ph type="dt" sz="half" idx="10"/>
          </p:nvPr>
        </p:nvSpPr>
        <p:spPr/>
        <p:txBody>
          <a:bodyPr/>
          <a:lstStyle/>
          <a:p>
            <a:r>
              <a:rPr lang="el-GR" dirty="0"/>
              <a:t>2023</a:t>
            </a:r>
            <a:endParaRPr lang="en-US" dirty="0"/>
          </a:p>
        </p:txBody>
      </p:sp>
      <p:sp>
        <p:nvSpPr>
          <p:cNvPr id="5" name="Footer Placeholder 4">
            <a:extLst>
              <a:ext uri="{FF2B5EF4-FFF2-40B4-BE49-F238E27FC236}">
                <a16:creationId xmlns:a16="http://schemas.microsoft.com/office/drawing/2014/main" id="{8DA3D80F-2EAB-E567-2A6E-62C5BFC4BFE0}"/>
              </a:ext>
            </a:extLst>
          </p:cNvPr>
          <p:cNvSpPr>
            <a:spLocks noGrp="1"/>
          </p:cNvSpPr>
          <p:nvPr>
            <p:ph type="ftr" sz="quarter" idx="11"/>
          </p:nvPr>
        </p:nvSpPr>
        <p:spPr/>
        <p:txBody>
          <a:bodyPr/>
          <a:lstStyle/>
          <a:p>
            <a:r>
              <a:rPr lang="el-GR" dirty="0"/>
              <a:t>ΚΠΔ 2023</a:t>
            </a:r>
            <a:endParaRPr lang="en-US" dirty="0"/>
          </a:p>
        </p:txBody>
      </p:sp>
      <p:sp>
        <p:nvSpPr>
          <p:cNvPr id="6" name="Slide Number Placeholder 5">
            <a:extLst>
              <a:ext uri="{FF2B5EF4-FFF2-40B4-BE49-F238E27FC236}">
                <a16:creationId xmlns:a16="http://schemas.microsoft.com/office/drawing/2014/main" id="{86058E06-6269-3B7F-5D9C-63E0C17B99CD}"/>
              </a:ext>
            </a:extLst>
          </p:cNvPr>
          <p:cNvSpPr>
            <a:spLocks noGrp="1"/>
          </p:cNvSpPr>
          <p:nvPr>
            <p:ph type="sldNum" sz="quarter" idx="12"/>
          </p:nvPr>
        </p:nvSpPr>
        <p:spPr/>
        <p:txBody>
          <a:bodyPr/>
          <a:lstStyle/>
          <a:p>
            <a:fld id="{A49DFD55-3C28-40EF-9E31-A92D2E4017FF}" type="slidenum">
              <a:rPr lang="en-US" smtClean="0"/>
              <a:pPr/>
              <a:t>11</a:t>
            </a:fld>
            <a:endParaRPr lang="en-US" dirty="0"/>
          </a:p>
        </p:txBody>
      </p:sp>
    </p:spTree>
    <p:extLst>
      <p:ext uri="{BB962C8B-B14F-4D97-AF65-F5344CB8AC3E}">
        <p14:creationId xmlns:p14="http://schemas.microsoft.com/office/powerpoint/2010/main" val="1914624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34894-9FA9-3D7A-78FB-8CF355EEE69C}"/>
              </a:ext>
            </a:extLst>
          </p:cNvPr>
          <p:cNvSpPr>
            <a:spLocks noGrp="1"/>
          </p:cNvSpPr>
          <p:nvPr>
            <p:ph type="title"/>
          </p:nvPr>
        </p:nvSpPr>
        <p:spPr>
          <a:xfrm>
            <a:off x="1362075" y="465826"/>
            <a:ext cx="5996256" cy="1205812"/>
          </a:xfrm>
        </p:spPr>
        <p:txBody>
          <a:bodyPr/>
          <a:lstStyle/>
          <a:p>
            <a:pPr algn="ctr"/>
            <a:r>
              <a:rPr lang="el-GR" b="1" u="sng" dirty="0">
                <a:solidFill>
                  <a:srgbClr val="0070C0"/>
                </a:solidFill>
              </a:rPr>
              <a:t>σημασια</a:t>
            </a:r>
            <a:endParaRPr lang="en-CY" b="1" u="sng" dirty="0">
              <a:solidFill>
                <a:srgbClr val="0070C0"/>
              </a:solidFill>
            </a:endParaRPr>
          </a:p>
        </p:txBody>
      </p:sp>
      <p:sp>
        <p:nvSpPr>
          <p:cNvPr id="3" name="Text Placeholder 2">
            <a:extLst>
              <a:ext uri="{FF2B5EF4-FFF2-40B4-BE49-F238E27FC236}">
                <a16:creationId xmlns:a16="http://schemas.microsoft.com/office/drawing/2014/main" id="{A623AB7A-9A22-EF9D-9626-50FEFDFD8EB5}"/>
              </a:ext>
            </a:extLst>
          </p:cNvPr>
          <p:cNvSpPr>
            <a:spLocks noGrp="1"/>
          </p:cNvSpPr>
          <p:nvPr>
            <p:ph type="body" idx="1"/>
          </p:nvPr>
        </p:nvSpPr>
        <p:spPr>
          <a:xfrm>
            <a:off x="1362074" y="2411506"/>
            <a:ext cx="5996257" cy="2774856"/>
          </a:xfrm>
        </p:spPr>
        <p:txBody>
          <a:bodyPr/>
          <a:lstStyle/>
          <a:p>
            <a:pPr marL="285750" indent="-285750" algn="just">
              <a:buFont typeface="Arial" panose="020B0604020202020204" pitchFamily="34" charset="0"/>
              <a:buChar char="•"/>
            </a:pPr>
            <a:endParaRPr lang="el-GR" sz="2000" dirty="0"/>
          </a:p>
          <a:p>
            <a:pPr marL="285750" indent="-285750" algn="just">
              <a:buFont typeface="Arial" panose="020B0604020202020204" pitchFamily="34" charset="0"/>
              <a:buChar char="•"/>
            </a:pPr>
            <a:r>
              <a:rPr lang="el-GR" sz="2000" dirty="0"/>
              <a:t>Οι νέοι ΚΠΔ επιτρέπουν στο Δικαστήριο να επιβλέπει και ελέγχει την πορεία μίας υπόθεσης, από την αρχή μέχρι τη διεκπεραίωση</a:t>
            </a:r>
          </a:p>
          <a:p>
            <a:pPr marL="285750" indent="-285750" algn="just">
              <a:buFont typeface="Arial" panose="020B0604020202020204" pitchFamily="34" charset="0"/>
              <a:buChar char="•"/>
            </a:pPr>
            <a:r>
              <a:rPr lang="el-GR" sz="2000" dirty="0"/>
              <a:t>Σημαδοτεί την ανάγκη για αλλαγή κουλτούρας</a:t>
            </a:r>
          </a:p>
          <a:p>
            <a:pPr marL="285750" indent="-285750" algn="just">
              <a:buFont typeface="Arial" panose="020B0604020202020204" pitchFamily="34" charset="0"/>
              <a:buChar char="•"/>
            </a:pPr>
            <a:r>
              <a:rPr lang="el-GR" sz="2000" dirty="0"/>
              <a:t>Αναβαθμίζει τη διαδικαστική δικαιοσύνη</a:t>
            </a:r>
          </a:p>
          <a:p>
            <a:endParaRPr lang="en-CY" dirty="0"/>
          </a:p>
        </p:txBody>
      </p:sp>
      <p:sp>
        <p:nvSpPr>
          <p:cNvPr id="4" name="Date Placeholder 3">
            <a:extLst>
              <a:ext uri="{FF2B5EF4-FFF2-40B4-BE49-F238E27FC236}">
                <a16:creationId xmlns:a16="http://schemas.microsoft.com/office/drawing/2014/main" id="{0F8B9ED6-7799-ABE5-CE04-5B2FDF703800}"/>
              </a:ext>
            </a:extLst>
          </p:cNvPr>
          <p:cNvSpPr>
            <a:spLocks noGrp="1"/>
          </p:cNvSpPr>
          <p:nvPr>
            <p:ph type="dt" sz="half" idx="10"/>
          </p:nvPr>
        </p:nvSpPr>
        <p:spPr/>
        <p:txBody>
          <a:bodyPr/>
          <a:lstStyle/>
          <a:p>
            <a:r>
              <a:rPr lang="en-US" dirty="0"/>
              <a:t>20</a:t>
            </a:r>
            <a:r>
              <a:rPr lang="el-GR" dirty="0"/>
              <a:t>23</a:t>
            </a:r>
            <a:endParaRPr lang="en-US" dirty="0"/>
          </a:p>
        </p:txBody>
      </p:sp>
      <p:sp>
        <p:nvSpPr>
          <p:cNvPr id="5" name="Footer Placeholder 4">
            <a:extLst>
              <a:ext uri="{FF2B5EF4-FFF2-40B4-BE49-F238E27FC236}">
                <a16:creationId xmlns:a16="http://schemas.microsoft.com/office/drawing/2014/main" id="{726FEDA6-D4FD-E2C1-CF11-278927D49876}"/>
              </a:ext>
            </a:extLst>
          </p:cNvPr>
          <p:cNvSpPr>
            <a:spLocks noGrp="1"/>
          </p:cNvSpPr>
          <p:nvPr>
            <p:ph type="ftr" sz="quarter" idx="11"/>
          </p:nvPr>
        </p:nvSpPr>
        <p:spPr/>
        <p:txBody>
          <a:bodyPr/>
          <a:lstStyle/>
          <a:p>
            <a:r>
              <a:rPr lang="el-GR" dirty="0"/>
              <a:t>ΚΠΔ 2023</a:t>
            </a:r>
            <a:endParaRPr lang="en-US" dirty="0"/>
          </a:p>
        </p:txBody>
      </p:sp>
      <p:sp>
        <p:nvSpPr>
          <p:cNvPr id="6" name="Slide Number Placeholder 5">
            <a:extLst>
              <a:ext uri="{FF2B5EF4-FFF2-40B4-BE49-F238E27FC236}">
                <a16:creationId xmlns:a16="http://schemas.microsoft.com/office/drawing/2014/main" id="{F0EEC965-8D18-D631-694C-C3ACD4662ECE}"/>
              </a:ext>
            </a:extLst>
          </p:cNvPr>
          <p:cNvSpPr>
            <a:spLocks noGrp="1"/>
          </p:cNvSpPr>
          <p:nvPr>
            <p:ph type="sldNum" sz="quarter" idx="12"/>
          </p:nvPr>
        </p:nvSpPr>
        <p:spPr/>
        <p:txBody>
          <a:bodyPr/>
          <a:lstStyle/>
          <a:p>
            <a:fld id="{A49DFD55-3C28-40EF-9E31-A92D2E4017FF}" type="slidenum">
              <a:rPr lang="en-US" smtClean="0"/>
              <a:pPr/>
              <a:t>12</a:t>
            </a:fld>
            <a:endParaRPr lang="en-US" dirty="0"/>
          </a:p>
        </p:txBody>
      </p:sp>
    </p:spTree>
    <p:extLst>
      <p:ext uri="{BB962C8B-B14F-4D97-AF65-F5344CB8AC3E}">
        <p14:creationId xmlns:p14="http://schemas.microsoft.com/office/powerpoint/2010/main" val="16122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E140A-49ED-455F-9859-99AD4D9FFEFF}"/>
              </a:ext>
            </a:extLst>
          </p:cNvPr>
          <p:cNvSpPr>
            <a:spLocks noGrp="1"/>
          </p:cNvSpPr>
          <p:nvPr>
            <p:ph type="title"/>
          </p:nvPr>
        </p:nvSpPr>
        <p:spPr>
          <a:xfrm>
            <a:off x="838200" y="365126"/>
            <a:ext cx="10515600" cy="739056"/>
          </a:xfrm>
        </p:spPr>
        <p:txBody>
          <a:bodyPr/>
          <a:lstStyle/>
          <a:p>
            <a:r>
              <a:rPr lang="el-GR" b="1" u="sng" dirty="0">
                <a:solidFill>
                  <a:srgbClr val="0070C0"/>
                </a:solidFill>
              </a:rPr>
              <a:t>Παραδειγματα</a:t>
            </a:r>
            <a:endParaRPr lang="en-CY" b="1" u="sng" dirty="0">
              <a:solidFill>
                <a:srgbClr val="0070C0"/>
              </a:solidFill>
            </a:endParaRPr>
          </a:p>
        </p:txBody>
      </p:sp>
      <p:sp>
        <p:nvSpPr>
          <p:cNvPr id="3" name="SmartArt Placeholder 2">
            <a:extLst>
              <a:ext uri="{FF2B5EF4-FFF2-40B4-BE49-F238E27FC236}">
                <a16:creationId xmlns:a16="http://schemas.microsoft.com/office/drawing/2014/main" id="{4694DF02-F398-28F5-CAF7-D51134C3EBB7}"/>
              </a:ext>
            </a:extLst>
          </p:cNvPr>
          <p:cNvSpPr>
            <a:spLocks noGrp="1"/>
          </p:cNvSpPr>
          <p:nvPr>
            <p:ph type="dgm" sz="quarter" idx="15"/>
          </p:nvPr>
        </p:nvSpPr>
        <p:spPr>
          <a:xfrm>
            <a:off x="838200" y="1900517"/>
            <a:ext cx="10515600" cy="3955771"/>
          </a:xfrm>
        </p:spPr>
        <p:txBody>
          <a:bodyPr>
            <a:normAutofit fontScale="47500" lnSpcReduction="20000"/>
          </a:bodyPr>
          <a:lstStyle/>
          <a:p>
            <a:pPr marL="0" indent="0" algn="just">
              <a:lnSpc>
                <a:spcPct val="170000"/>
              </a:lnSpc>
              <a:spcBef>
                <a:spcPts val="600"/>
              </a:spcBef>
              <a:spcAft>
                <a:spcPts val="600"/>
              </a:spcAft>
              <a:buNone/>
            </a:pPr>
            <a:r>
              <a:rPr lang="en-GB" sz="2900" b="1" i="1" dirty="0">
                <a:solidFill>
                  <a:srgbClr val="000000"/>
                </a:solidFill>
                <a:effectLst/>
              </a:rPr>
              <a:t>Matthews v. Tarmac Bricks and Tiles Ltd</a:t>
            </a:r>
            <a:r>
              <a:rPr lang="en-GB" sz="2900" b="1" dirty="0">
                <a:solidFill>
                  <a:srgbClr val="000000"/>
                </a:solidFill>
                <a:effectLst/>
              </a:rPr>
              <a:t> [1999] All ER (D) 962 (CA):</a:t>
            </a:r>
            <a:r>
              <a:rPr lang="el-GR" sz="2900" b="1" i="1" dirty="0">
                <a:solidFill>
                  <a:srgbClr val="000000"/>
                </a:solidFill>
                <a:effectLst/>
              </a:rPr>
              <a:t> </a:t>
            </a:r>
            <a:r>
              <a:rPr lang="el-GR" sz="2900" b="0" dirty="0">
                <a:solidFill>
                  <a:srgbClr val="000000"/>
                </a:solidFill>
                <a:effectLst/>
              </a:rPr>
              <a:t>αναμενόταν από τους διάδικους να δώσουν πλήρη και έγκαιρη ενημέρωση προς το Δικαστήριο κατά πόσο υπήρχαν διαθέσιμοι πραγματογνώμονες. </a:t>
            </a:r>
          </a:p>
          <a:p>
            <a:pPr marL="0" indent="0" algn="just">
              <a:lnSpc>
                <a:spcPct val="170000"/>
              </a:lnSpc>
              <a:spcBef>
                <a:spcPts val="600"/>
              </a:spcBef>
              <a:spcAft>
                <a:spcPts val="600"/>
              </a:spcAft>
              <a:buNone/>
            </a:pPr>
            <a:r>
              <a:rPr lang="en-GB" sz="2900" b="1" i="1" dirty="0">
                <a:solidFill>
                  <a:srgbClr val="000000"/>
                </a:solidFill>
                <a:effectLst/>
              </a:rPr>
              <a:t>Hertsmere Primary Care Trust v. Rabindra-Anandh</a:t>
            </a:r>
            <a:r>
              <a:rPr lang="en-GB" sz="2900" b="1" dirty="0">
                <a:solidFill>
                  <a:srgbClr val="000000"/>
                </a:solidFill>
                <a:effectLst/>
              </a:rPr>
              <a:t> [2005] EWHC 320 (Ch): </a:t>
            </a:r>
            <a:r>
              <a:rPr lang="el-GR" sz="2900" b="0" dirty="0">
                <a:solidFill>
                  <a:srgbClr val="000000"/>
                </a:solidFill>
                <a:effectLst/>
              </a:rPr>
              <a:t>αναμενόταν από διάδικο να επισύρει την προσοχή του αντίδικου σε παρατυπία (αφορούσε ειδοποίηση πρότασης για διευθέτηση) και όχι να αποκρύψει το γεγονός για να το εγείρει στο τέλο</a:t>
            </a:r>
            <a:r>
              <a:rPr lang="el-GR" sz="2900" dirty="0">
                <a:solidFill>
                  <a:srgbClr val="000000"/>
                </a:solidFill>
              </a:rPr>
              <a:t>ς, κατά την εξέταση του θέματος των δικηγορικών εξόδων. </a:t>
            </a:r>
          </a:p>
          <a:p>
            <a:pPr marL="0" indent="0" algn="just">
              <a:lnSpc>
                <a:spcPct val="170000"/>
              </a:lnSpc>
              <a:spcBef>
                <a:spcPts val="600"/>
              </a:spcBef>
              <a:spcAft>
                <a:spcPts val="600"/>
              </a:spcAft>
              <a:buNone/>
            </a:pPr>
            <a:r>
              <a:rPr lang="en-GB" sz="2900" b="1" i="1" dirty="0">
                <a:solidFill>
                  <a:srgbClr val="000000"/>
                </a:solidFill>
              </a:rPr>
              <a:t>Woodward v. Phoenix Healthcare Distribution Ltd </a:t>
            </a:r>
            <a:r>
              <a:rPr lang="en-GB" sz="2900" b="1" dirty="0">
                <a:solidFill>
                  <a:srgbClr val="000000"/>
                </a:solidFill>
              </a:rPr>
              <a:t>[2018] EWCH 334 (Ch):</a:t>
            </a:r>
            <a:r>
              <a:rPr lang="en-GB" sz="2900" dirty="0">
                <a:solidFill>
                  <a:srgbClr val="000000"/>
                </a:solidFill>
              </a:rPr>
              <a:t> </a:t>
            </a:r>
            <a:r>
              <a:rPr lang="el-GR" sz="2900" dirty="0">
                <a:solidFill>
                  <a:srgbClr val="000000"/>
                </a:solidFill>
              </a:rPr>
              <a:t>η απαίτηση επιδόθηκε εμπρόθεσμα στους δικηγόρους των εναγόμενων, που περίμεναν να παρέλθει η προθεσμία επίδοσης για να ενημερώσουν τους ενάγοντες ότι δεν είχαν εξουσιοδοτηθεί να δεχθούν επίδοση. Το Δικαστήριο αποδέχθηκε αίτηση για αναδρομική επικύρωση της επίδοσης, σχολιάζοντας ότι δεν ήταν επιτρεπτό στους εναγόμενους να εκμεταλλευτούν το διαδικαστικό σφάλμα των εναγόντων.</a:t>
            </a:r>
            <a:endParaRPr lang="el-GR" sz="2900" b="0" i="1" dirty="0">
              <a:solidFill>
                <a:srgbClr val="000000"/>
              </a:solidFill>
              <a:effectLst/>
            </a:endParaRPr>
          </a:p>
          <a:p>
            <a:endParaRPr lang="el-GR" dirty="0"/>
          </a:p>
          <a:p>
            <a:endParaRPr lang="el-GR" dirty="0"/>
          </a:p>
          <a:p>
            <a:endParaRPr lang="el-GR" dirty="0"/>
          </a:p>
          <a:p>
            <a:endParaRPr lang="el-GR" dirty="0"/>
          </a:p>
          <a:p>
            <a:endParaRPr lang="el-GR" dirty="0"/>
          </a:p>
          <a:p>
            <a:endParaRPr lang="en-CY" dirty="0"/>
          </a:p>
        </p:txBody>
      </p:sp>
      <p:sp>
        <p:nvSpPr>
          <p:cNvPr id="4" name="Date Placeholder 3">
            <a:extLst>
              <a:ext uri="{FF2B5EF4-FFF2-40B4-BE49-F238E27FC236}">
                <a16:creationId xmlns:a16="http://schemas.microsoft.com/office/drawing/2014/main" id="{E640E74F-1DF4-C900-B4D1-76FC19D660AC}"/>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A318EA83-9C35-7D12-99F0-0FFA8E8507ED}"/>
              </a:ext>
            </a:extLst>
          </p:cNvPr>
          <p:cNvSpPr>
            <a:spLocks noGrp="1"/>
          </p:cNvSpPr>
          <p:nvPr>
            <p:ph type="ftr" sz="quarter" idx="11"/>
          </p:nvPr>
        </p:nvSpPr>
        <p:spPr/>
        <p:txBody>
          <a:bodyPr/>
          <a:lstStyle/>
          <a:p>
            <a:r>
              <a:rPr lang="el-GR" dirty="0"/>
              <a:t>ΚΔΠ 2023</a:t>
            </a:r>
            <a:endParaRPr lang="en-US" dirty="0"/>
          </a:p>
        </p:txBody>
      </p:sp>
      <p:sp>
        <p:nvSpPr>
          <p:cNvPr id="6" name="Slide Number Placeholder 5">
            <a:extLst>
              <a:ext uri="{FF2B5EF4-FFF2-40B4-BE49-F238E27FC236}">
                <a16:creationId xmlns:a16="http://schemas.microsoft.com/office/drawing/2014/main" id="{9CF25392-0B7C-2390-A344-F18AC46C6A4B}"/>
              </a:ext>
            </a:extLst>
          </p:cNvPr>
          <p:cNvSpPr>
            <a:spLocks noGrp="1"/>
          </p:cNvSpPr>
          <p:nvPr>
            <p:ph type="sldNum" sz="quarter" idx="12"/>
          </p:nvPr>
        </p:nvSpPr>
        <p:spPr/>
        <p:txBody>
          <a:bodyPr/>
          <a:lstStyle/>
          <a:p>
            <a:fld id="{A49DFD55-3C28-40EF-9E31-A92D2E4017FF}" type="slidenum">
              <a:rPr lang="en-US" smtClean="0"/>
              <a:pPr/>
              <a:t>13</a:t>
            </a:fld>
            <a:endParaRPr lang="en-US" dirty="0"/>
          </a:p>
        </p:txBody>
      </p:sp>
    </p:spTree>
    <p:extLst>
      <p:ext uri="{BB962C8B-B14F-4D97-AF65-F5344CB8AC3E}">
        <p14:creationId xmlns:p14="http://schemas.microsoft.com/office/powerpoint/2010/main" val="2168935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34894-9FA9-3D7A-78FB-8CF355EEE69C}"/>
              </a:ext>
            </a:extLst>
          </p:cNvPr>
          <p:cNvSpPr>
            <a:spLocks noGrp="1"/>
          </p:cNvSpPr>
          <p:nvPr>
            <p:ph type="title"/>
          </p:nvPr>
        </p:nvSpPr>
        <p:spPr>
          <a:xfrm>
            <a:off x="1362074" y="465826"/>
            <a:ext cx="6589619" cy="1205812"/>
          </a:xfrm>
        </p:spPr>
        <p:txBody>
          <a:bodyPr/>
          <a:lstStyle/>
          <a:p>
            <a:pPr algn="ctr"/>
            <a:r>
              <a:rPr lang="el-GR" b="1" u="sng" dirty="0">
                <a:solidFill>
                  <a:srgbClr val="0070C0"/>
                </a:solidFill>
              </a:rPr>
              <a:t>Εφαρμογη σε παλιεσ διαδικασιεσ (60.2)</a:t>
            </a:r>
            <a:endParaRPr lang="en-CY" b="1" u="sng" dirty="0">
              <a:solidFill>
                <a:srgbClr val="0070C0"/>
              </a:solidFill>
            </a:endParaRPr>
          </a:p>
        </p:txBody>
      </p:sp>
      <p:sp>
        <p:nvSpPr>
          <p:cNvPr id="3" name="Text Placeholder 2">
            <a:extLst>
              <a:ext uri="{FF2B5EF4-FFF2-40B4-BE49-F238E27FC236}">
                <a16:creationId xmlns:a16="http://schemas.microsoft.com/office/drawing/2014/main" id="{A623AB7A-9A22-EF9D-9626-50FEFDFD8EB5}"/>
              </a:ext>
            </a:extLst>
          </p:cNvPr>
          <p:cNvSpPr>
            <a:spLocks noGrp="1"/>
          </p:cNvSpPr>
          <p:nvPr>
            <p:ph type="body" idx="1"/>
          </p:nvPr>
        </p:nvSpPr>
        <p:spPr>
          <a:xfrm>
            <a:off x="1362074" y="2151529"/>
            <a:ext cx="6589620" cy="3774141"/>
          </a:xfrm>
        </p:spPr>
        <p:txBody>
          <a:bodyPr>
            <a:normAutofit/>
          </a:bodyPr>
          <a:lstStyle/>
          <a:p>
            <a:pPr algn="just"/>
            <a:endParaRPr lang="el-GR" sz="2000" dirty="0"/>
          </a:p>
          <a:p>
            <a:pPr algn="just"/>
            <a:r>
              <a:rPr lang="el-GR" sz="2000" dirty="0"/>
              <a:t>Όταν ασκείται διακριτική ευχέρεια από το δικαστήριο σε διαδικασία η οποία άρχισε πριν από την ημερομηνία έναρξης της ισχύoς των παρόντων κανονισμών, το δικαστήριο </a:t>
            </a:r>
            <a:r>
              <a:rPr lang="el-GR" sz="2000" b="1" i="1" dirty="0"/>
              <a:t>δύναται να λάβει υπόψη του</a:t>
            </a:r>
            <a:r>
              <a:rPr lang="el-GR" sz="2000" dirty="0"/>
              <a:t> τις αρχές οι οποίες καθορίζονται στους παρόντες κανονισμούς και, συγκεκριμένα, στο Μέρος 1 (ο πρωταρχικός σκοπός και καθήκον δικαστηρίου να διαχειρίζεται υποθέσεις) και στο Μέρος 30 (Συνήθεις Απαιτήσεις).</a:t>
            </a:r>
            <a:endParaRPr lang="en-CY" dirty="0"/>
          </a:p>
        </p:txBody>
      </p:sp>
      <p:sp>
        <p:nvSpPr>
          <p:cNvPr id="4" name="Date Placeholder 3">
            <a:extLst>
              <a:ext uri="{FF2B5EF4-FFF2-40B4-BE49-F238E27FC236}">
                <a16:creationId xmlns:a16="http://schemas.microsoft.com/office/drawing/2014/main" id="{0F8B9ED6-7799-ABE5-CE04-5B2FDF703800}"/>
              </a:ext>
            </a:extLst>
          </p:cNvPr>
          <p:cNvSpPr>
            <a:spLocks noGrp="1"/>
          </p:cNvSpPr>
          <p:nvPr>
            <p:ph type="dt" sz="half" idx="10"/>
          </p:nvPr>
        </p:nvSpPr>
        <p:spPr/>
        <p:txBody>
          <a:bodyPr/>
          <a:lstStyle/>
          <a:p>
            <a:r>
              <a:rPr lang="en-US" dirty="0"/>
              <a:t>20</a:t>
            </a:r>
            <a:r>
              <a:rPr lang="el-GR" dirty="0"/>
              <a:t>23</a:t>
            </a:r>
            <a:endParaRPr lang="en-US" dirty="0"/>
          </a:p>
        </p:txBody>
      </p:sp>
      <p:sp>
        <p:nvSpPr>
          <p:cNvPr id="5" name="Footer Placeholder 4">
            <a:extLst>
              <a:ext uri="{FF2B5EF4-FFF2-40B4-BE49-F238E27FC236}">
                <a16:creationId xmlns:a16="http://schemas.microsoft.com/office/drawing/2014/main" id="{726FEDA6-D4FD-E2C1-CF11-278927D49876}"/>
              </a:ext>
            </a:extLst>
          </p:cNvPr>
          <p:cNvSpPr>
            <a:spLocks noGrp="1"/>
          </p:cNvSpPr>
          <p:nvPr>
            <p:ph type="ftr" sz="quarter" idx="11"/>
          </p:nvPr>
        </p:nvSpPr>
        <p:spPr/>
        <p:txBody>
          <a:bodyPr/>
          <a:lstStyle/>
          <a:p>
            <a:r>
              <a:rPr lang="el-GR" dirty="0"/>
              <a:t>ΚΠΔ 2023</a:t>
            </a:r>
            <a:endParaRPr lang="en-US" dirty="0"/>
          </a:p>
        </p:txBody>
      </p:sp>
      <p:sp>
        <p:nvSpPr>
          <p:cNvPr id="6" name="Slide Number Placeholder 5">
            <a:extLst>
              <a:ext uri="{FF2B5EF4-FFF2-40B4-BE49-F238E27FC236}">
                <a16:creationId xmlns:a16="http://schemas.microsoft.com/office/drawing/2014/main" id="{F0EEC965-8D18-D631-694C-C3ACD4662ECE}"/>
              </a:ext>
            </a:extLst>
          </p:cNvPr>
          <p:cNvSpPr>
            <a:spLocks noGrp="1"/>
          </p:cNvSpPr>
          <p:nvPr>
            <p:ph type="sldNum" sz="quarter" idx="12"/>
          </p:nvPr>
        </p:nvSpPr>
        <p:spPr/>
        <p:txBody>
          <a:bodyPr/>
          <a:lstStyle/>
          <a:p>
            <a:fld id="{A49DFD55-3C28-40EF-9E31-A92D2E4017FF}" type="slidenum">
              <a:rPr lang="en-US" smtClean="0"/>
              <a:pPr/>
              <a:t>14</a:t>
            </a:fld>
            <a:endParaRPr lang="en-US" dirty="0"/>
          </a:p>
        </p:txBody>
      </p:sp>
    </p:spTree>
    <p:extLst>
      <p:ext uri="{BB962C8B-B14F-4D97-AF65-F5344CB8AC3E}">
        <p14:creationId xmlns:p14="http://schemas.microsoft.com/office/powerpoint/2010/main" val="1853936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4FB01-65D1-B983-F25B-24F7CB200A32}"/>
              </a:ext>
            </a:extLst>
          </p:cNvPr>
          <p:cNvSpPr>
            <a:spLocks noGrp="1"/>
          </p:cNvSpPr>
          <p:nvPr>
            <p:ph type="title"/>
          </p:nvPr>
        </p:nvSpPr>
        <p:spPr>
          <a:xfrm>
            <a:off x="1362074" y="388189"/>
            <a:ext cx="6204137" cy="1996423"/>
          </a:xfrm>
        </p:spPr>
        <p:txBody>
          <a:bodyPr>
            <a:normAutofit/>
          </a:bodyPr>
          <a:lstStyle/>
          <a:p>
            <a:pPr algn="ctr"/>
            <a:r>
              <a:rPr lang="en-US" b="1" i="1" u="sng" dirty="0">
                <a:solidFill>
                  <a:srgbClr val="0070C0"/>
                </a:solidFill>
              </a:rPr>
              <a:t>Lombard Natwest Factors Ltd v. Arbis </a:t>
            </a:r>
            <a:r>
              <a:rPr lang="en-US" b="1" u="sng" dirty="0">
                <a:solidFill>
                  <a:srgbClr val="0070C0"/>
                </a:solidFill>
              </a:rPr>
              <a:t>[2000] B.P.I.R. 79</a:t>
            </a:r>
            <a:endParaRPr lang="en-CY" b="1" u="sng" dirty="0">
              <a:solidFill>
                <a:srgbClr val="0070C0"/>
              </a:solidFill>
            </a:endParaRPr>
          </a:p>
        </p:txBody>
      </p:sp>
      <p:sp>
        <p:nvSpPr>
          <p:cNvPr id="3" name="Text Placeholder 2">
            <a:extLst>
              <a:ext uri="{FF2B5EF4-FFF2-40B4-BE49-F238E27FC236}">
                <a16:creationId xmlns:a16="http://schemas.microsoft.com/office/drawing/2014/main" id="{84058A26-4AB4-813D-B0D9-F18CD7DFAB5C}"/>
              </a:ext>
            </a:extLst>
          </p:cNvPr>
          <p:cNvSpPr>
            <a:spLocks noGrp="1"/>
          </p:cNvSpPr>
          <p:nvPr>
            <p:ph type="body" idx="1"/>
          </p:nvPr>
        </p:nvSpPr>
        <p:spPr>
          <a:xfrm>
            <a:off x="1362074" y="2698376"/>
            <a:ext cx="6204138" cy="3435005"/>
          </a:xfrm>
        </p:spPr>
        <p:txBody>
          <a:bodyPr>
            <a:normAutofit/>
          </a:bodyPr>
          <a:lstStyle/>
          <a:p>
            <a:pPr marL="0" indent="0" algn="just">
              <a:buNone/>
            </a:pPr>
            <a:r>
              <a:rPr lang="el-GR" sz="2000" dirty="0">
                <a:latin typeface="+mj-lt"/>
              </a:rPr>
              <a:t>Διάδικος είχε επικαλεστεί παλαιότερη νομολογία για την ερμηνεία διάταξης των νέων ΚΠΔ, που αφορούσε σε διάταξη παλαιών ΚΠΔ με το ίδιο λεκτικό, όμως το Δικαστήριο θεώρησε ότι ο πρωταρχικός σκοπός οδηγούσε σε διαφορετικό αποτέλεσμα και συνεπώς δεν ακολούθησε την ερμηνεία της νομολογίας. </a:t>
            </a:r>
            <a:endParaRPr lang="el-GR" sz="2000" b="0" i="1" dirty="0">
              <a:effectLst/>
              <a:latin typeface="+mj-lt"/>
            </a:endParaRPr>
          </a:p>
          <a:p>
            <a:endParaRPr lang="en-CY" dirty="0"/>
          </a:p>
        </p:txBody>
      </p:sp>
      <p:sp>
        <p:nvSpPr>
          <p:cNvPr id="4" name="Date Placeholder 3">
            <a:extLst>
              <a:ext uri="{FF2B5EF4-FFF2-40B4-BE49-F238E27FC236}">
                <a16:creationId xmlns:a16="http://schemas.microsoft.com/office/drawing/2014/main" id="{85B9281A-DB77-8858-2756-06E6DDCBDD56}"/>
              </a:ext>
            </a:extLst>
          </p:cNvPr>
          <p:cNvSpPr>
            <a:spLocks noGrp="1"/>
          </p:cNvSpPr>
          <p:nvPr>
            <p:ph type="dt" sz="half" idx="10"/>
          </p:nvPr>
        </p:nvSpPr>
        <p:spPr/>
        <p:txBody>
          <a:bodyPr/>
          <a:lstStyle/>
          <a:p>
            <a:r>
              <a:rPr lang="el-GR" dirty="0"/>
              <a:t>2023</a:t>
            </a:r>
            <a:endParaRPr lang="en-US" dirty="0"/>
          </a:p>
        </p:txBody>
      </p:sp>
      <p:sp>
        <p:nvSpPr>
          <p:cNvPr id="5" name="Footer Placeholder 4">
            <a:extLst>
              <a:ext uri="{FF2B5EF4-FFF2-40B4-BE49-F238E27FC236}">
                <a16:creationId xmlns:a16="http://schemas.microsoft.com/office/drawing/2014/main" id="{8DA3D80F-2EAB-E567-2A6E-62C5BFC4BFE0}"/>
              </a:ext>
            </a:extLst>
          </p:cNvPr>
          <p:cNvSpPr>
            <a:spLocks noGrp="1"/>
          </p:cNvSpPr>
          <p:nvPr>
            <p:ph type="ftr" sz="quarter" idx="11"/>
          </p:nvPr>
        </p:nvSpPr>
        <p:spPr/>
        <p:txBody>
          <a:bodyPr/>
          <a:lstStyle/>
          <a:p>
            <a:r>
              <a:rPr lang="el-GR" dirty="0"/>
              <a:t>ΚΠΔ 2023</a:t>
            </a:r>
            <a:endParaRPr lang="en-US" dirty="0"/>
          </a:p>
        </p:txBody>
      </p:sp>
      <p:sp>
        <p:nvSpPr>
          <p:cNvPr id="6" name="Slide Number Placeholder 5">
            <a:extLst>
              <a:ext uri="{FF2B5EF4-FFF2-40B4-BE49-F238E27FC236}">
                <a16:creationId xmlns:a16="http://schemas.microsoft.com/office/drawing/2014/main" id="{86058E06-6269-3B7F-5D9C-63E0C17B99CD}"/>
              </a:ext>
            </a:extLst>
          </p:cNvPr>
          <p:cNvSpPr>
            <a:spLocks noGrp="1"/>
          </p:cNvSpPr>
          <p:nvPr>
            <p:ph type="sldNum" sz="quarter" idx="12"/>
          </p:nvPr>
        </p:nvSpPr>
        <p:spPr/>
        <p:txBody>
          <a:bodyPr/>
          <a:lstStyle/>
          <a:p>
            <a:fld id="{A49DFD55-3C28-40EF-9E31-A92D2E4017FF}" type="slidenum">
              <a:rPr lang="en-US" smtClean="0"/>
              <a:pPr/>
              <a:t>15</a:t>
            </a:fld>
            <a:endParaRPr lang="en-US" dirty="0"/>
          </a:p>
        </p:txBody>
      </p:sp>
    </p:spTree>
    <p:extLst>
      <p:ext uri="{BB962C8B-B14F-4D97-AF65-F5344CB8AC3E}">
        <p14:creationId xmlns:p14="http://schemas.microsoft.com/office/powerpoint/2010/main" val="2284670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2851-DEB7-B724-B8F3-2AD6FC0FDCF9}"/>
              </a:ext>
            </a:extLst>
          </p:cNvPr>
          <p:cNvSpPr>
            <a:spLocks noGrp="1"/>
          </p:cNvSpPr>
          <p:nvPr>
            <p:ph type="ctrTitle"/>
          </p:nvPr>
        </p:nvSpPr>
        <p:spPr>
          <a:xfrm>
            <a:off x="4267200" y="405443"/>
            <a:ext cx="7205932" cy="1682150"/>
          </a:xfrm>
        </p:spPr>
        <p:txBody>
          <a:bodyPr/>
          <a:lstStyle/>
          <a:p>
            <a:pPr algn="ctr"/>
            <a:r>
              <a:rPr lang="el-GR" dirty="0"/>
              <a:t>Κανονισμοι πολιτικησ δικονομιασ του 2023</a:t>
            </a:r>
            <a:endParaRPr lang="en-CY" dirty="0"/>
          </a:p>
        </p:txBody>
      </p:sp>
      <p:sp>
        <p:nvSpPr>
          <p:cNvPr id="3" name="Subtitle 2">
            <a:extLst>
              <a:ext uri="{FF2B5EF4-FFF2-40B4-BE49-F238E27FC236}">
                <a16:creationId xmlns:a16="http://schemas.microsoft.com/office/drawing/2014/main" id="{F270E59D-5E7E-F29E-8B3B-9800D551B182}"/>
              </a:ext>
            </a:extLst>
          </p:cNvPr>
          <p:cNvSpPr>
            <a:spLocks noGrp="1"/>
          </p:cNvSpPr>
          <p:nvPr>
            <p:ph type="subTitle" idx="1"/>
          </p:nvPr>
        </p:nvSpPr>
        <p:spPr>
          <a:xfrm>
            <a:off x="4267199" y="2475781"/>
            <a:ext cx="7205932" cy="3140015"/>
          </a:xfrm>
        </p:spPr>
        <p:txBody>
          <a:bodyPr>
            <a:normAutofit fontScale="92500" lnSpcReduction="10000"/>
          </a:bodyPr>
          <a:lstStyle/>
          <a:p>
            <a:pPr algn="ctr"/>
            <a:endParaRPr lang="el-GR" sz="2400" dirty="0"/>
          </a:p>
          <a:p>
            <a:pPr algn="ctr"/>
            <a:r>
              <a:rPr lang="el-GR" sz="4000" dirty="0"/>
              <a:t>Μέρος 3, Ενότητα ΙΙ</a:t>
            </a:r>
            <a:r>
              <a:rPr lang="en-US" sz="4000" dirty="0"/>
              <a:t>:</a:t>
            </a:r>
            <a:r>
              <a:rPr lang="el-GR" sz="4000" dirty="0"/>
              <a:t> Προδικαστηριακά Πρωτόκολλα - Προδικαστηριακή Συμπεριφορά </a:t>
            </a:r>
          </a:p>
        </p:txBody>
      </p:sp>
      <p:sp>
        <p:nvSpPr>
          <p:cNvPr id="4" name="Date Placeholder 3">
            <a:extLst>
              <a:ext uri="{FF2B5EF4-FFF2-40B4-BE49-F238E27FC236}">
                <a16:creationId xmlns:a16="http://schemas.microsoft.com/office/drawing/2014/main" id="{459EDA0A-B820-51ED-08C1-3B88CCA4939B}"/>
              </a:ext>
            </a:extLst>
          </p:cNvPr>
          <p:cNvSpPr>
            <a:spLocks noGrp="1"/>
          </p:cNvSpPr>
          <p:nvPr>
            <p:ph type="dt" sz="half" idx="10"/>
          </p:nvPr>
        </p:nvSpPr>
        <p:spPr/>
        <p:txBody>
          <a:bodyPr/>
          <a:lstStyle/>
          <a:p>
            <a:r>
              <a:rPr lang="en-US" dirty="0"/>
              <a:t>20</a:t>
            </a:r>
            <a:r>
              <a:rPr lang="el-GR" dirty="0"/>
              <a:t>23</a:t>
            </a:r>
            <a:endParaRPr lang="en-US" dirty="0"/>
          </a:p>
        </p:txBody>
      </p:sp>
      <p:sp>
        <p:nvSpPr>
          <p:cNvPr id="5" name="Footer Placeholder 4">
            <a:extLst>
              <a:ext uri="{FF2B5EF4-FFF2-40B4-BE49-F238E27FC236}">
                <a16:creationId xmlns:a16="http://schemas.microsoft.com/office/drawing/2014/main" id="{98F851DA-3BCC-4B55-1D34-52A1A0E813B4}"/>
              </a:ext>
            </a:extLst>
          </p:cNvPr>
          <p:cNvSpPr>
            <a:spLocks noGrp="1"/>
          </p:cNvSpPr>
          <p:nvPr>
            <p:ph type="ftr" sz="quarter" idx="11"/>
          </p:nvPr>
        </p:nvSpPr>
        <p:spPr/>
        <p:txBody>
          <a:bodyPr/>
          <a:lstStyle/>
          <a:p>
            <a:r>
              <a:rPr lang="el-GR" dirty="0"/>
              <a:t>ΚΠΔ 2023</a:t>
            </a:r>
            <a:endParaRPr lang="en-US" dirty="0"/>
          </a:p>
        </p:txBody>
      </p:sp>
      <p:sp>
        <p:nvSpPr>
          <p:cNvPr id="6" name="Slide Number Placeholder 5">
            <a:extLst>
              <a:ext uri="{FF2B5EF4-FFF2-40B4-BE49-F238E27FC236}">
                <a16:creationId xmlns:a16="http://schemas.microsoft.com/office/drawing/2014/main" id="{5F47181E-4336-4087-3520-C8C3FCF08AE5}"/>
              </a:ext>
            </a:extLst>
          </p:cNvPr>
          <p:cNvSpPr>
            <a:spLocks noGrp="1"/>
          </p:cNvSpPr>
          <p:nvPr>
            <p:ph type="sldNum" sz="quarter" idx="12"/>
          </p:nvPr>
        </p:nvSpPr>
        <p:spPr/>
        <p:txBody>
          <a:bodyPr/>
          <a:lstStyle/>
          <a:p>
            <a:fld id="{A49DFD55-3C28-40EF-9E31-A92D2E4017FF}" type="slidenum">
              <a:rPr lang="en-US" smtClean="0"/>
              <a:pPr/>
              <a:t>16</a:t>
            </a:fld>
            <a:endParaRPr lang="en-US" dirty="0"/>
          </a:p>
        </p:txBody>
      </p:sp>
    </p:spTree>
    <p:extLst>
      <p:ext uri="{BB962C8B-B14F-4D97-AF65-F5344CB8AC3E}">
        <p14:creationId xmlns:p14="http://schemas.microsoft.com/office/powerpoint/2010/main" val="2627642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E140A-49ED-455F-9859-99AD4D9FFEFF}"/>
              </a:ext>
            </a:extLst>
          </p:cNvPr>
          <p:cNvSpPr>
            <a:spLocks noGrp="1"/>
          </p:cNvSpPr>
          <p:nvPr>
            <p:ph type="title"/>
          </p:nvPr>
        </p:nvSpPr>
        <p:spPr>
          <a:xfrm>
            <a:off x="838200" y="365126"/>
            <a:ext cx="10515600" cy="739056"/>
          </a:xfrm>
        </p:spPr>
        <p:txBody>
          <a:bodyPr/>
          <a:lstStyle/>
          <a:p>
            <a:r>
              <a:rPr lang="el-GR" b="1" u="sng" dirty="0" err="1">
                <a:solidFill>
                  <a:srgbClr val="0070C0"/>
                </a:solidFill>
              </a:rPr>
              <a:t>Βασικα</a:t>
            </a:r>
            <a:r>
              <a:rPr lang="el-GR" b="1" u="sng" dirty="0">
                <a:solidFill>
                  <a:srgbClr val="0070C0"/>
                </a:solidFill>
              </a:rPr>
              <a:t> ΑΡΧΙΚΑ ΣΤΑΔΙΑ ΔΙΑΔΙΚΑΣΙΑΣ με νεουσ ΚΠΔ</a:t>
            </a:r>
            <a:endParaRPr lang="en-CY" b="1" u="sng" dirty="0">
              <a:solidFill>
                <a:srgbClr val="0070C0"/>
              </a:solidFill>
            </a:endParaRPr>
          </a:p>
        </p:txBody>
      </p:sp>
      <p:sp>
        <p:nvSpPr>
          <p:cNvPr id="3" name="SmartArt Placeholder 2">
            <a:extLst>
              <a:ext uri="{FF2B5EF4-FFF2-40B4-BE49-F238E27FC236}">
                <a16:creationId xmlns:a16="http://schemas.microsoft.com/office/drawing/2014/main" id="{4694DF02-F398-28F5-CAF7-D51134C3EBB7}"/>
              </a:ext>
            </a:extLst>
          </p:cNvPr>
          <p:cNvSpPr>
            <a:spLocks noGrp="1"/>
          </p:cNvSpPr>
          <p:nvPr>
            <p:ph type="dgm" sz="quarter" idx="15"/>
          </p:nvPr>
        </p:nvSpPr>
        <p:spPr>
          <a:xfrm>
            <a:off x="838200" y="1250830"/>
            <a:ext cx="10515600" cy="4746557"/>
          </a:xfrm>
        </p:spPr>
        <p:txBody>
          <a:bodyPr>
            <a:normAutofit fontScale="92500" lnSpcReduction="20000"/>
          </a:bodyPr>
          <a:lstStyle/>
          <a:p>
            <a:pPr algn="just"/>
            <a:endParaRPr lang="el-GR" dirty="0"/>
          </a:p>
          <a:p>
            <a:pPr algn="just"/>
            <a:r>
              <a:rPr lang="el-GR" dirty="0"/>
              <a:t>Επιστολή απαίτησης</a:t>
            </a:r>
          </a:p>
          <a:p>
            <a:pPr algn="just"/>
            <a:r>
              <a:rPr lang="el-GR" dirty="0"/>
              <a:t>Απαντητική επιστολή εντός 14 ή 28 ημερολογιακών ημερών</a:t>
            </a:r>
          </a:p>
          <a:p>
            <a:pPr algn="just"/>
            <a:r>
              <a:rPr lang="el-GR" dirty="0"/>
              <a:t>Προσπάθεια Επίτευξης Συμβιβασμού</a:t>
            </a:r>
          </a:p>
          <a:p>
            <a:pPr algn="just"/>
            <a:r>
              <a:rPr lang="el-GR" dirty="0"/>
              <a:t>Απαίτηση</a:t>
            </a:r>
          </a:p>
          <a:p>
            <a:pPr algn="just"/>
            <a:r>
              <a:rPr lang="el-GR" dirty="0"/>
              <a:t>Εμφάνιση εντός 14 ημερών από επίδοση απαίτησης ή Ε/Α</a:t>
            </a:r>
          </a:p>
          <a:p>
            <a:pPr algn="just"/>
            <a:r>
              <a:rPr lang="el-GR" dirty="0"/>
              <a:t>Ε/Υ εντός 28 ημερών από την εμφάνιση</a:t>
            </a:r>
          </a:p>
          <a:p>
            <a:pPr algn="just"/>
            <a:r>
              <a:rPr lang="el-GR" dirty="0"/>
              <a:t>Απάντηση εντός 14 ημερών από παράδοση Ε/Υ</a:t>
            </a:r>
          </a:p>
          <a:p>
            <a:pPr algn="just"/>
            <a:r>
              <a:rPr lang="el-GR" dirty="0"/>
              <a:t>Ερωτηματολόγιο οδηγιών εντός 28 ημερών από συμπλήρωση δικογράφων</a:t>
            </a:r>
          </a:p>
          <a:p>
            <a:pPr algn="just"/>
            <a:r>
              <a:rPr lang="el-GR" dirty="0"/>
              <a:t>Ταξινόμηση απαίτησης ως μικρή ή συνήθης</a:t>
            </a:r>
          </a:p>
          <a:p>
            <a:pPr algn="just"/>
            <a:r>
              <a:rPr lang="el-GR" dirty="0"/>
              <a:t>Διαχείριση υπόθεσης και χρονοδιάγραμμα</a:t>
            </a:r>
          </a:p>
          <a:p>
            <a:endParaRPr lang="el-GR" dirty="0"/>
          </a:p>
          <a:p>
            <a:endParaRPr lang="el-GR" dirty="0"/>
          </a:p>
          <a:p>
            <a:endParaRPr lang="el-GR" dirty="0"/>
          </a:p>
          <a:p>
            <a:endParaRPr lang="el-GR" dirty="0"/>
          </a:p>
          <a:p>
            <a:endParaRPr lang="el-GR" dirty="0"/>
          </a:p>
          <a:p>
            <a:endParaRPr lang="en-CY" dirty="0"/>
          </a:p>
        </p:txBody>
      </p:sp>
      <p:sp>
        <p:nvSpPr>
          <p:cNvPr id="4" name="Date Placeholder 3">
            <a:extLst>
              <a:ext uri="{FF2B5EF4-FFF2-40B4-BE49-F238E27FC236}">
                <a16:creationId xmlns:a16="http://schemas.microsoft.com/office/drawing/2014/main" id="{E640E74F-1DF4-C900-B4D1-76FC19D660AC}"/>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A318EA83-9C35-7D12-99F0-0FFA8E8507ED}"/>
              </a:ext>
            </a:extLst>
          </p:cNvPr>
          <p:cNvSpPr>
            <a:spLocks noGrp="1"/>
          </p:cNvSpPr>
          <p:nvPr>
            <p:ph type="ftr" sz="quarter" idx="11"/>
          </p:nvPr>
        </p:nvSpPr>
        <p:spPr/>
        <p:txBody>
          <a:bodyPr/>
          <a:lstStyle/>
          <a:p>
            <a:r>
              <a:rPr lang="el-GR" dirty="0"/>
              <a:t>ΚΔΠ 2023</a:t>
            </a:r>
            <a:endParaRPr lang="en-US" dirty="0"/>
          </a:p>
        </p:txBody>
      </p:sp>
      <p:sp>
        <p:nvSpPr>
          <p:cNvPr id="6" name="Slide Number Placeholder 5">
            <a:extLst>
              <a:ext uri="{FF2B5EF4-FFF2-40B4-BE49-F238E27FC236}">
                <a16:creationId xmlns:a16="http://schemas.microsoft.com/office/drawing/2014/main" id="{9CF25392-0B7C-2390-A344-F18AC46C6A4B}"/>
              </a:ext>
            </a:extLst>
          </p:cNvPr>
          <p:cNvSpPr>
            <a:spLocks noGrp="1"/>
          </p:cNvSpPr>
          <p:nvPr>
            <p:ph type="sldNum" sz="quarter" idx="12"/>
          </p:nvPr>
        </p:nvSpPr>
        <p:spPr/>
        <p:txBody>
          <a:bodyPr/>
          <a:lstStyle/>
          <a:p>
            <a:fld id="{A49DFD55-3C28-40EF-9E31-A92D2E4017FF}" type="slidenum">
              <a:rPr lang="en-US" smtClean="0"/>
              <a:pPr/>
              <a:t>17</a:t>
            </a:fld>
            <a:endParaRPr lang="en-US" dirty="0"/>
          </a:p>
        </p:txBody>
      </p:sp>
    </p:spTree>
    <p:extLst>
      <p:ext uri="{BB962C8B-B14F-4D97-AF65-F5344CB8AC3E}">
        <p14:creationId xmlns:p14="http://schemas.microsoft.com/office/powerpoint/2010/main" val="4046132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4" y="388189"/>
            <a:ext cx="7248526" cy="681486"/>
          </a:xfrm>
        </p:spPr>
        <p:txBody>
          <a:bodyPr>
            <a:normAutofit fontScale="90000"/>
          </a:bodyPr>
          <a:lstStyle/>
          <a:p>
            <a:pPr algn="ctr"/>
            <a:r>
              <a:rPr lang="el-GR" b="1" u="sng" dirty="0">
                <a:solidFill>
                  <a:srgbClr val="0070C0"/>
                </a:solidFill>
              </a:rPr>
              <a:t>Προδικαστηριακα πρωτοκολλα</a:t>
            </a:r>
            <a:r>
              <a:rPr lang="en-US" b="1" u="sng" dirty="0">
                <a:solidFill>
                  <a:srgbClr val="0070C0"/>
                </a:solidFill>
              </a:rPr>
              <a:t>:</a:t>
            </a:r>
            <a:r>
              <a:rPr lang="el-GR" b="1" u="sng" dirty="0">
                <a:solidFill>
                  <a:srgbClr val="0070C0"/>
                </a:solidFill>
              </a:rPr>
              <a:t> γενικα</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4" y="1725282"/>
            <a:ext cx="7248525" cy="3461079"/>
          </a:xfrm>
        </p:spPr>
        <p:txBody>
          <a:bodyPr>
            <a:noAutofit/>
          </a:bodyPr>
          <a:lstStyle/>
          <a:p>
            <a:pPr marL="342900" indent="-342900" algn="just">
              <a:buFont typeface="Arial" panose="020B0604020202020204" pitchFamily="34" charset="0"/>
              <a:buChar char="•"/>
            </a:pPr>
            <a:r>
              <a:rPr lang="el-GR" sz="2000" dirty="0"/>
              <a:t>Τύπος Ι</a:t>
            </a:r>
            <a:r>
              <a:rPr lang="en-US" sz="2000" dirty="0"/>
              <a:t>: </a:t>
            </a:r>
            <a:r>
              <a:rPr lang="el-GR" sz="2000" dirty="0"/>
              <a:t>Πρωτόκολλο I – Απαίτηση για συγκεκριμένο χρηματικό ποσό </a:t>
            </a:r>
          </a:p>
          <a:p>
            <a:pPr marL="342900" indent="-342900" algn="just">
              <a:buFont typeface="Arial" panose="020B0604020202020204" pitchFamily="34" charset="0"/>
              <a:buChar char="•"/>
            </a:pPr>
            <a:r>
              <a:rPr lang="el-GR" sz="2000" dirty="0"/>
              <a:t>Τύπος ΙΙ</a:t>
            </a:r>
            <a:r>
              <a:rPr lang="en-US" sz="2000" dirty="0"/>
              <a:t>: </a:t>
            </a:r>
            <a:r>
              <a:rPr lang="el-GR" sz="2000" dirty="0"/>
              <a:t>Πρωτόκολλο 2 – Τροχαία Ατυχήματα και Απαιτήσεις για Σωματικές Βλάβες</a:t>
            </a:r>
          </a:p>
          <a:p>
            <a:pPr marL="342900" indent="-342900" algn="just">
              <a:buFont typeface="Arial" panose="020B0604020202020204" pitchFamily="34" charset="0"/>
              <a:buChar char="•"/>
            </a:pPr>
            <a:r>
              <a:rPr lang="el-GR" sz="2000" dirty="0"/>
              <a:t>Τύπος ΙΙΙ</a:t>
            </a:r>
            <a:r>
              <a:rPr lang="en-US" sz="2000" dirty="0"/>
              <a:t>: </a:t>
            </a:r>
            <a:r>
              <a:rPr lang="el-GR" sz="2000" dirty="0"/>
              <a:t>Προδικαστηριακή συμπεριφορά σε περιπτώσεις, οι οποίες δεν καλύπτονται από πρωτόκολλο</a:t>
            </a:r>
          </a:p>
          <a:p>
            <a:pPr marL="342900" indent="-342900" algn="just">
              <a:buFont typeface="Arial" panose="020B0604020202020204" pitchFamily="34" charset="0"/>
              <a:buChar char="•"/>
            </a:pPr>
            <a:r>
              <a:rPr lang="el-GR" sz="2000" dirty="0"/>
              <a:t>Δυνατότητα και πρόθεση να προστεθούν και άλλα</a:t>
            </a:r>
          </a:p>
          <a:p>
            <a:pPr marL="342900" indent="-342900" algn="just">
              <a:buFont typeface="Arial" panose="020B0604020202020204" pitchFamily="34" charset="0"/>
              <a:buChar char="•"/>
            </a:pPr>
            <a:endParaRPr lang="en-US"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18</a:t>
            </a:fld>
            <a:endParaRPr lang="en-US" dirty="0"/>
          </a:p>
        </p:txBody>
      </p:sp>
    </p:spTree>
    <p:extLst>
      <p:ext uri="{BB962C8B-B14F-4D97-AF65-F5344CB8AC3E}">
        <p14:creationId xmlns:p14="http://schemas.microsoft.com/office/powerpoint/2010/main" val="1687110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4" y="483079"/>
            <a:ext cx="6697195" cy="552091"/>
          </a:xfrm>
        </p:spPr>
        <p:txBody>
          <a:bodyPr/>
          <a:lstStyle/>
          <a:p>
            <a:pPr algn="ctr"/>
            <a:r>
              <a:rPr lang="el-GR" b="1" u="sng" dirty="0">
                <a:solidFill>
                  <a:srgbClr val="0070C0"/>
                </a:solidFill>
              </a:rPr>
              <a:t>ΣΚΟΠΟΣ (3.9)</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1181819"/>
            <a:ext cx="6697196" cy="4004542"/>
          </a:xfrm>
        </p:spPr>
        <p:txBody>
          <a:bodyPr>
            <a:noAutofit/>
          </a:bodyPr>
          <a:lstStyle/>
          <a:p>
            <a:pPr algn="just"/>
            <a:r>
              <a:rPr lang="el-GR" sz="2000" dirty="0"/>
              <a:t>Αποτελούν τη συνήθη και εύλογη προσέγγιση σε σχέση με προδικαστηριακή συμπεριφορά.</a:t>
            </a:r>
          </a:p>
          <a:p>
            <a:pPr algn="just"/>
            <a:r>
              <a:rPr lang="el-GR" sz="2000" dirty="0"/>
              <a:t>Σκοπός:</a:t>
            </a:r>
          </a:p>
          <a:p>
            <a:pPr algn="just"/>
            <a:r>
              <a:rPr lang="el-GR" sz="1600" dirty="0"/>
              <a:t>(α) να προάγουν προδικαστηριακές επαφές</a:t>
            </a:r>
          </a:p>
          <a:p>
            <a:pPr algn="just"/>
            <a:r>
              <a:rPr lang="el-GR" sz="1600" dirty="0"/>
              <a:t>(β) να ενθαρρύνουν την ανταλλαγή έγκαιρης και πλήρους πληροφόρησης</a:t>
            </a:r>
          </a:p>
          <a:p>
            <a:pPr algn="just"/>
            <a:r>
              <a:rPr lang="el-GR" sz="1600" dirty="0"/>
              <a:t>(γ) να διευκολύνουν καλύτερη προδικαστηριακή έρευνα</a:t>
            </a:r>
          </a:p>
          <a:p>
            <a:pPr algn="just"/>
            <a:r>
              <a:rPr lang="el-GR" sz="1600" dirty="0"/>
              <a:t>(δ) να αποφευχθεί η προσφυγή των μερών στο δικαστήριο με διακανονισμό</a:t>
            </a:r>
          </a:p>
          <a:p>
            <a:pPr algn="just"/>
            <a:r>
              <a:rPr lang="el-GR" sz="1600" dirty="0"/>
              <a:t>(ε) να υποστηρίζουν την αποτελεσματική διαχείριση της διαδικασίας</a:t>
            </a:r>
            <a:endParaRPr lang="en-US" sz="16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19</a:t>
            </a:fld>
            <a:endParaRPr lang="en-US" dirty="0"/>
          </a:p>
        </p:txBody>
      </p:sp>
    </p:spTree>
    <p:extLst>
      <p:ext uri="{BB962C8B-B14F-4D97-AF65-F5344CB8AC3E}">
        <p14:creationId xmlns:p14="http://schemas.microsoft.com/office/powerpoint/2010/main" val="3956394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09966-ADB2-C489-5FCA-105F45956BF8}"/>
              </a:ext>
            </a:extLst>
          </p:cNvPr>
          <p:cNvSpPr>
            <a:spLocks noGrp="1"/>
          </p:cNvSpPr>
          <p:nvPr>
            <p:ph type="title"/>
          </p:nvPr>
        </p:nvSpPr>
        <p:spPr>
          <a:xfrm>
            <a:off x="1362075" y="500332"/>
            <a:ext cx="8316763" cy="1095386"/>
          </a:xfrm>
        </p:spPr>
        <p:txBody>
          <a:bodyPr>
            <a:normAutofit/>
          </a:bodyPr>
          <a:lstStyle/>
          <a:p>
            <a:r>
              <a:rPr lang="el-GR" sz="2600" b="1" u="sng" dirty="0">
                <a:solidFill>
                  <a:srgbClr val="0070C0"/>
                </a:solidFill>
              </a:rPr>
              <a:t>ΠΡΟΒΛΗΜΑΤΑ ΣΤΗΝ ΠΟΛΙΤΙΚΗ ΔΙΚΑΙΟΣΥΝΗ</a:t>
            </a:r>
            <a:endParaRPr lang="en-CY" sz="2600" dirty="0">
              <a:solidFill>
                <a:srgbClr val="0070C0"/>
              </a:solidFill>
            </a:endParaRPr>
          </a:p>
        </p:txBody>
      </p:sp>
      <p:sp>
        <p:nvSpPr>
          <p:cNvPr id="3" name="Text Placeholder 2">
            <a:extLst>
              <a:ext uri="{FF2B5EF4-FFF2-40B4-BE49-F238E27FC236}">
                <a16:creationId xmlns:a16="http://schemas.microsoft.com/office/drawing/2014/main" id="{6C71053D-8DBF-7998-1307-437AE0170924}"/>
              </a:ext>
            </a:extLst>
          </p:cNvPr>
          <p:cNvSpPr>
            <a:spLocks noGrp="1"/>
          </p:cNvSpPr>
          <p:nvPr>
            <p:ph type="body" idx="1"/>
          </p:nvPr>
        </p:nvSpPr>
        <p:spPr>
          <a:xfrm>
            <a:off x="1362075" y="2260121"/>
            <a:ext cx="5111750" cy="2926241"/>
          </a:xfrm>
        </p:spPr>
        <p:txBody>
          <a:bodyPr/>
          <a:lstStyle/>
          <a:p>
            <a:pPr marL="742950" lvl="1" indent="-285750" algn="just">
              <a:buFont typeface="Arial" panose="020B0604020202020204" pitchFamily="34" charset="0"/>
              <a:buChar char="•"/>
            </a:pPr>
            <a:endParaRPr lang="el-GR" sz="2400" dirty="0">
              <a:solidFill>
                <a:schemeClr val="tx1"/>
              </a:solidFill>
            </a:endParaRPr>
          </a:p>
          <a:p>
            <a:pPr marL="742950" lvl="1" indent="-285750" algn="just">
              <a:buFont typeface="Arial" panose="020B0604020202020204" pitchFamily="34" charset="0"/>
              <a:buChar char="•"/>
            </a:pPr>
            <a:r>
              <a:rPr lang="el-GR" sz="2400" dirty="0">
                <a:solidFill>
                  <a:schemeClr val="tx1"/>
                </a:solidFill>
              </a:rPr>
              <a:t>Καθυστέρηση</a:t>
            </a:r>
          </a:p>
          <a:p>
            <a:pPr marL="742950" lvl="1" indent="-285750" algn="just">
              <a:buFont typeface="Arial" panose="020B0604020202020204" pitchFamily="34" charset="0"/>
              <a:buChar char="•"/>
            </a:pPr>
            <a:endParaRPr lang="el-GR" sz="2400" dirty="0">
              <a:solidFill>
                <a:schemeClr val="tx1"/>
              </a:solidFill>
            </a:endParaRPr>
          </a:p>
          <a:p>
            <a:pPr marL="742950" lvl="1" indent="-285750" algn="just">
              <a:buFont typeface="Arial" panose="020B0604020202020204" pitchFamily="34" charset="0"/>
              <a:buChar char="•"/>
            </a:pPr>
            <a:r>
              <a:rPr lang="el-GR" sz="2400" dirty="0">
                <a:solidFill>
                  <a:schemeClr val="tx1"/>
                </a:solidFill>
              </a:rPr>
              <a:t>Κόστος</a:t>
            </a:r>
          </a:p>
          <a:p>
            <a:pPr marL="742950" lvl="1" indent="-285750" algn="just">
              <a:buFont typeface="Arial" panose="020B0604020202020204" pitchFamily="34" charset="0"/>
              <a:buChar char="•"/>
            </a:pPr>
            <a:endParaRPr lang="el-GR" sz="2400" dirty="0">
              <a:solidFill>
                <a:schemeClr val="tx1"/>
              </a:solidFill>
            </a:endParaRPr>
          </a:p>
          <a:p>
            <a:pPr marL="742950" lvl="1" indent="-285750" algn="just">
              <a:buFont typeface="Arial" panose="020B0604020202020204" pitchFamily="34" charset="0"/>
              <a:buChar char="•"/>
            </a:pPr>
            <a:r>
              <a:rPr lang="el-GR" sz="2400" dirty="0">
                <a:solidFill>
                  <a:schemeClr val="tx1"/>
                </a:solidFill>
              </a:rPr>
              <a:t>Πολυπλοκότητα</a:t>
            </a:r>
          </a:p>
          <a:p>
            <a:pPr marL="285750" indent="-285750" algn="just">
              <a:buFont typeface="Arial" panose="020B0604020202020204" pitchFamily="34" charset="0"/>
              <a:buChar char="•"/>
            </a:pPr>
            <a:endParaRPr lang="en-CY" dirty="0"/>
          </a:p>
        </p:txBody>
      </p:sp>
      <p:sp>
        <p:nvSpPr>
          <p:cNvPr id="4" name="Date Placeholder 3">
            <a:extLst>
              <a:ext uri="{FF2B5EF4-FFF2-40B4-BE49-F238E27FC236}">
                <a16:creationId xmlns:a16="http://schemas.microsoft.com/office/drawing/2014/main" id="{1E4CA6B3-D012-C48B-631D-5E2F515CF317}"/>
              </a:ext>
            </a:extLst>
          </p:cNvPr>
          <p:cNvSpPr>
            <a:spLocks noGrp="1"/>
          </p:cNvSpPr>
          <p:nvPr>
            <p:ph type="dt" sz="half" idx="10"/>
          </p:nvPr>
        </p:nvSpPr>
        <p:spPr/>
        <p:txBody>
          <a:bodyPr/>
          <a:lstStyle/>
          <a:p>
            <a:r>
              <a:rPr lang="en-US" dirty="0"/>
              <a:t>20</a:t>
            </a:r>
            <a:r>
              <a:rPr lang="el-GR" dirty="0"/>
              <a:t>23</a:t>
            </a:r>
            <a:endParaRPr lang="en-US" dirty="0"/>
          </a:p>
        </p:txBody>
      </p:sp>
      <p:sp>
        <p:nvSpPr>
          <p:cNvPr id="5" name="Footer Placeholder 4">
            <a:extLst>
              <a:ext uri="{FF2B5EF4-FFF2-40B4-BE49-F238E27FC236}">
                <a16:creationId xmlns:a16="http://schemas.microsoft.com/office/drawing/2014/main" id="{4BE15FC8-4E0F-137D-81F3-7FDFA90BAB74}"/>
              </a:ext>
            </a:extLst>
          </p:cNvPr>
          <p:cNvSpPr>
            <a:spLocks noGrp="1"/>
          </p:cNvSpPr>
          <p:nvPr>
            <p:ph type="ftr" sz="quarter" idx="11"/>
          </p:nvPr>
        </p:nvSpPr>
        <p:spPr/>
        <p:txBody>
          <a:bodyPr/>
          <a:lstStyle/>
          <a:p>
            <a:r>
              <a:rPr lang="el-GR" dirty="0"/>
              <a:t>ΚΔΠ 2023</a:t>
            </a:r>
            <a:endParaRPr lang="en-US" dirty="0"/>
          </a:p>
        </p:txBody>
      </p:sp>
      <p:sp>
        <p:nvSpPr>
          <p:cNvPr id="6" name="Slide Number Placeholder 5">
            <a:extLst>
              <a:ext uri="{FF2B5EF4-FFF2-40B4-BE49-F238E27FC236}">
                <a16:creationId xmlns:a16="http://schemas.microsoft.com/office/drawing/2014/main" id="{24498BE9-17A4-4B2E-D5F6-A5FD7C1BF055}"/>
              </a:ext>
            </a:extLst>
          </p:cNvPr>
          <p:cNvSpPr>
            <a:spLocks noGrp="1"/>
          </p:cNvSpPr>
          <p:nvPr>
            <p:ph type="sldNum" sz="quarter" idx="12"/>
          </p:nvPr>
        </p:nvSpPr>
        <p:spPr/>
        <p:txBody>
          <a:bodyPr/>
          <a:lstStyle/>
          <a:p>
            <a:fld id="{A49DFD55-3C28-40EF-9E31-A92D2E4017FF}" type="slidenum">
              <a:rPr lang="en-US" smtClean="0"/>
              <a:pPr/>
              <a:t>2</a:t>
            </a:fld>
            <a:endParaRPr lang="en-US" dirty="0"/>
          </a:p>
        </p:txBody>
      </p:sp>
    </p:spTree>
    <p:extLst>
      <p:ext uri="{BB962C8B-B14F-4D97-AF65-F5344CB8AC3E}">
        <p14:creationId xmlns:p14="http://schemas.microsoft.com/office/powerpoint/2010/main" val="1686446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4" y="483079"/>
            <a:ext cx="6885453" cy="914400"/>
          </a:xfrm>
        </p:spPr>
        <p:txBody>
          <a:bodyPr>
            <a:normAutofit/>
          </a:bodyPr>
          <a:lstStyle/>
          <a:p>
            <a:pPr algn="ctr"/>
            <a:r>
              <a:rPr lang="el-GR" b="1" u="sng" dirty="0">
                <a:solidFill>
                  <a:srgbClr val="0070C0"/>
                </a:solidFill>
              </a:rPr>
              <a:t>Υποχρεωση συμμορφωσησ (3.10)</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1181819"/>
            <a:ext cx="6885454" cy="4004542"/>
          </a:xfrm>
        </p:spPr>
        <p:txBody>
          <a:bodyPr>
            <a:noAutofit/>
          </a:bodyPr>
          <a:lstStyle/>
          <a:p>
            <a:pPr marL="342900" indent="-342900" algn="just">
              <a:buFont typeface="Arial" panose="020B0604020202020204" pitchFamily="34" charset="0"/>
              <a:buChar char="•"/>
            </a:pPr>
            <a:endParaRPr lang="el-GR" sz="2000" dirty="0"/>
          </a:p>
          <a:p>
            <a:pPr marL="342900" indent="-342900" algn="just">
              <a:buFont typeface="Arial" panose="020B0604020202020204" pitchFamily="34" charset="0"/>
              <a:buChar char="•"/>
            </a:pPr>
            <a:endParaRPr lang="el-GR" sz="2000" dirty="0"/>
          </a:p>
          <a:p>
            <a:pPr marL="342900" indent="-342900" algn="just">
              <a:buFont typeface="Arial" panose="020B0604020202020204" pitchFamily="34" charset="0"/>
              <a:buChar char="•"/>
            </a:pPr>
            <a:r>
              <a:rPr lang="el-GR" sz="2000" dirty="0"/>
              <a:t>Τα μέρη οφείλουν να συμμορφώνονται ουσιωδώς με τα πρωτόκολλα</a:t>
            </a:r>
          </a:p>
          <a:p>
            <a:pPr marL="342900" indent="-342900" algn="just">
              <a:buFont typeface="Arial" panose="020B0604020202020204" pitchFamily="34" charset="0"/>
              <a:buChar char="•"/>
            </a:pPr>
            <a:r>
              <a:rPr lang="el-GR" sz="2000" dirty="0"/>
              <a:t>Παράλειψη συμμόρφωσης μπορεί να ληφθεί υπόψη κατά τη διαχείριση ή στα έξοδα (ακόμα και αναφορικά με το σύνολο των εξόδων) ή όταν εξετάζεται το ενδεχόμενο κυρώσεων</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20</a:t>
            </a:fld>
            <a:endParaRPr lang="en-US" dirty="0"/>
          </a:p>
        </p:txBody>
      </p:sp>
    </p:spTree>
    <p:extLst>
      <p:ext uri="{BB962C8B-B14F-4D97-AF65-F5344CB8AC3E}">
        <p14:creationId xmlns:p14="http://schemas.microsoft.com/office/powerpoint/2010/main" val="472852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483079"/>
            <a:ext cx="6768912" cy="854015"/>
          </a:xfrm>
        </p:spPr>
        <p:txBody>
          <a:bodyPr>
            <a:normAutofit/>
          </a:bodyPr>
          <a:lstStyle/>
          <a:p>
            <a:pPr algn="ctr"/>
            <a:r>
              <a:rPr lang="el-GR" b="1" u="sng" dirty="0">
                <a:solidFill>
                  <a:srgbClr val="0070C0"/>
                </a:solidFill>
              </a:rPr>
              <a:t>ΜΗ συμμορφωση (3.10)</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4" y="1181819"/>
            <a:ext cx="6768913" cy="4004542"/>
          </a:xfrm>
        </p:spPr>
        <p:txBody>
          <a:bodyPr>
            <a:noAutofit/>
          </a:bodyPr>
          <a:lstStyle/>
          <a:p>
            <a:pPr marL="342900" indent="-342900" algn="just">
              <a:buFont typeface="Arial" panose="020B0604020202020204" pitchFamily="34" charset="0"/>
              <a:buChar char="•"/>
            </a:pPr>
            <a:endParaRPr lang="el-GR" sz="2000" dirty="0"/>
          </a:p>
          <a:p>
            <a:pPr marL="342900" indent="-342900" algn="just">
              <a:buFont typeface="Arial" panose="020B0604020202020204" pitchFamily="34" charset="0"/>
              <a:buChar char="•"/>
            </a:pPr>
            <a:endParaRPr lang="el-GR" sz="2000" dirty="0"/>
          </a:p>
          <a:p>
            <a:pPr marL="342900" indent="-342900" algn="just">
              <a:buFont typeface="Arial" panose="020B0604020202020204" pitchFamily="34" charset="0"/>
              <a:buChar char="•"/>
            </a:pPr>
            <a:r>
              <a:rPr lang="el-GR" sz="2000" dirty="0"/>
              <a:t>Παράλειψη παροχής επαρκών πληροφοριών</a:t>
            </a:r>
          </a:p>
          <a:p>
            <a:pPr marL="342900" indent="-342900" algn="just">
              <a:buFont typeface="Arial" panose="020B0604020202020204" pitchFamily="34" charset="0"/>
              <a:buChar char="•"/>
            </a:pPr>
            <a:r>
              <a:rPr lang="el-GR" sz="2000" dirty="0"/>
              <a:t>Παράλειψη εναγόμενου να απαντήσει εντός καθορισμένου χρόνου</a:t>
            </a:r>
          </a:p>
          <a:p>
            <a:pPr marL="342900" indent="-342900" algn="just">
              <a:buFont typeface="Arial" panose="020B0604020202020204" pitchFamily="34" charset="0"/>
              <a:buChar char="•"/>
            </a:pPr>
            <a:r>
              <a:rPr lang="el-GR" sz="2000" dirty="0"/>
              <a:t>Παράλειψη αποκάλυψης εγγράφων από εναγόμενο</a:t>
            </a:r>
          </a:p>
          <a:p>
            <a:pPr marL="342900" indent="-342900" algn="just">
              <a:buFont typeface="Arial" panose="020B0604020202020204" pitchFamily="34" charset="0"/>
              <a:buChar char="•"/>
            </a:pPr>
            <a:r>
              <a:rPr lang="el-GR" sz="2000" dirty="0"/>
              <a:t>Παράλειψη τήρηση διαδικασίας που απαιτείται από το πρωτόκολλο</a:t>
            </a:r>
          </a:p>
          <a:p>
            <a:pPr marL="342900" indent="-342900" algn="just">
              <a:buFont typeface="Arial" panose="020B0604020202020204" pitchFamily="34" charset="0"/>
              <a:buChar char="•"/>
            </a:pPr>
            <a:r>
              <a:rPr lang="el-GR" sz="2000" dirty="0"/>
              <a:t>Οποιαδήποτε άλλη μη συμμόρφωση</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21</a:t>
            </a:fld>
            <a:endParaRPr lang="en-US" dirty="0"/>
          </a:p>
        </p:txBody>
      </p:sp>
    </p:spTree>
    <p:extLst>
      <p:ext uri="{BB962C8B-B14F-4D97-AF65-F5344CB8AC3E}">
        <p14:creationId xmlns:p14="http://schemas.microsoft.com/office/powerpoint/2010/main" val="551701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4" y="483079"/>
            <a:ext cx="7248525" cy="854015"/>
          </a:xfrm>
        </p:spPr>
        <p:txBody>
          <a:bodyPr>
            <a:normAutofit fontScale="90000"/>
          </a:bodyPr>
          <a:lstStyle/>
          <a:p>
            <a:pPr algn="ctr"/>
            <a:r>
              <a:rPr lang="el-GR" b="1" u="sng" dirty="0">
                <a:solidFill>
                  <a:srgbClr val="0070C0"/>
                </a:solidFill>
              </a:rPr>
              <a:t>Μη αναγκαιοτητα συμμορφωσησ(3.11)</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1181819"/>
            <a:ext cx="7248524" cy="4004542"/>
          </a:xfrm>
        </p:spPr>
        <p:txBody>
          <a:bodyPr>
            <a:noAutofit/>
          </a:bodyPr>
          <a:lstStyle/>
          <a:p>
            <a:pPr marL="342900" indent="-342900" algn="just">
              <a:buFont typeface="Arial" panose="020B0604020202020204" pitchFamily="34" charset="0"/>
              <a:buChar char="•"/>
            </a:pPr>
            <a:endParaRPr lang="el-GR" sz="2000" dirty="0"/>
          </a:p>
          <a:p>
            <a:pPr marL="342900" indent="-342900" algn="just">
              <a:buFont typeface="Arial" panose="020B0604020202020204" pitchFamily="34" charset="0"/>
              <a:buChar char="•"/>
            </a:pPr>
            <a:r>
              <a:rPr lang="el-GR" sz="2000" dirty="0"/>
              <a:t>Επείγουσες απαιτήσεις</a:t>
            </a:r>
          </a:p>
          <a:p>
            <a:pPr marL="342900" indent="-342900" algn="just">
              <a:buFont typeface="Arial" panose="020B0604020202020204" pitchFamily="34" charset="0"/>
              <a:buChar char="•"/>
            </a:pPr>
            <a:r>
              <a:rPr lang="el-GR" sz="2000" dirty="0"/>
              <a:t>Όταν περίοδος παραγραφής πρόκειται να εκπνεύσει (κατόπιν αίτησης, το δικαστήριο δύναται να παρατείνει τους χρόνους ή να αναστείλει τη διαδικασία ενόσω ακολουθείται η «προδικαστηριακή» διαδικασία)</a:t>
            </a:r>
          </a:p>
          <a:p>
            <a:pPr marL="342900" indent="-342900" algn="just">
              <a:buFont typeface="Arial" panose="020B0604020202020204" pitchFamily="34" charset="0"/>
              <a:buChar char="•"/>
            </a:pPr>
            <a:r>
              <a:rPr lang="el-GR" sz="2000" dirty="0"/>
              <a:t>Όταν υφίστανται εύλογοι και επαρκείς λόγοι για μη συμμόρφωση και αυτοί εκτίθενται πλήρως στο έντυπο απαίτησης ή το δικόγραφο</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22</a:t>
            </a:fld>
            <a:endParaRPr lang="en-US" dirty="0"/>
          </a:p>
        </p:txBody>
      </p:sp>
    </p:spTree>
    <p:extLst>
      <p:ext uri="{BB962C8B-B14F-4D97-AF65-F5344CB8AC3E}">
        <p14:creationId xmlns:p14="http://schemas.microsoft.com/office/powerpoint/2010/main" val="2844978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483080"/>
            <a:ext cx="6591480" cy="698740"/>
          </a:xfrm>
        </p:spPr>
        <p:txBody>
          <a:bodyPr>
            <a:normAutofit/>
          </a:bodyPr>
          <a:lstStyle/>
          <a:p>
            <a:pPr algn="ctr"/>
            <a:r>
              <a:rPr lang="el-GR" b="1" u="sng" dirty="0">
                <a:solidFill>
                  <a:srgbClr val="0070C0"/>
                </a:solidFill>
              </a:rPr>
              <a:t>ΔΙΑΔΙΚΑΣΤΙΚΑ ΣΥΜΜΟΡΦΩΣΗΣ</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4" y="1181819"/>
            <a:ext cx="6591481" cy="4459856"/>
          </a:xfrm>
        </p:spPr>
        <p:txBody>
          <a:bodyPr>
            <a:noAutofit/>
          </a:bodyPr>
          <a:lstStyle/>
          <a:p>
            <a:pPr marL="342900" indent="-342900" algn="just">
              <a:buFont typeface="Arial" panose="020B0604020202020204" pitchFamily="34" charset="0"/>
              <a:buChar char="•"/>
            </a:pPr>
            <a:endParaRPr lang="el-GR" sz="2000" dirty="0"/>
          </a:p>
          <a:p>
            <a:pPr algn="just"/>
            <a:endParaRPr lang="el-GR" sz="2000" dirty="0"/>
          </a:p>
          <a:p>
            <a:pPr marL="342900" indent="-342900" algn="just">
              <a:buFont typeface="Arial" panose="020B0604020202020204" pitchFamily="34" charset="0"/>
              <a:buChar char="•"/>
            </a:pPr>
            <a:r>
              <a:rPr lang="el-GR" sz="2000" dirty="0"/>
              <a:t>Επιστολές δεν έχουν υπόσταση δικογράφων (3.12)</a:t>
            </a:r>
          </a:p>
          <a:p>
            <a:pPr marL="342900" indent="-342900" algn="just">
              <a:buFont typeface="Arial" panose="020B0604020202020204" pitchFamily="34" charset="0"/>
              <a:buChar char="•"/>
            </a:pPr>
            <a:r>
              <a:rPr lang="el-GR" sz="2000" dirty="0"/>
              <a:t>Έγγραφα που αποκαλύπτονται δεν μπορούν να χρησιμοποιηθούν για άλλο σκοπό (3.17)</a:t>
            </a:r>
          </a:p>
          <a:p>
            <a:pPr marL="342900" indent="-342900" algn="just">
              <a:buFont typeface="Arial" panose="020B0604020202020204" pitchFamily="34" charset="0"/>
              <a:buChar char="•"/>
            </a:pPr>
            <a:r>
              <a:rPr lang="el-GR" sz="2000" dirty="0"/>
              <a:t>Έγγραφο μπορεί να παραδοθεί προσωπικά ή ταχυδρομικώς ή με ηλεκτρονικό ταχυδρομείο (3.15)</a:t>
            </a:r>
          </a:p>
          <a:p>
            <a:pPr marL="342900" indent="-342900" algn="just">
              <a:buFont typeface="Arial" panose="020B0604020202020204" pitchFamily="34" charset="0"/>
              <a:buChar char="•"/>
            </a:pPr>
            <a:r>
              <a:rPr lang="el-GR" sz="2000" dirty="0"/>
              <a:t>Τα μέρη οφείλουν να εμπλακούν σε διαπραγματεύσεις για διακανονισμό (3.16)</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23</a:t>
            </a:fld>
            <a:endParaRPr lang="en-US" dirty="0"/>
          </a:p>
        </p:txBody>
      </p:sp>
    </p:spTree>
    <p:extLst>
      <p:ext uri="{BB962C8B-B14F-4D97-AF65-F5344CB8AC3E}">
        <p14:creationId xmlns:p14="http://schemas.microsoft.com/office/powerpoint/2010/main" val="649619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483080"/>
            <a:ext cx="6591480" cy="698740"/>
          </a:xfrm>
        </p:spPr>
        <p:txBody>
          <a:bodyPr>
            <a:normAutofit fontScale="90000"/>
          </a:bodyPr>
          <a:lstStyle/>
          <a:p>
            <a:pPr algn="ctr"/>
            <a:r>
              <a:rPr lang="el-GR" b="1" u="sng" dirty="0">
                <a:solidFill>
                  <a:srgbClr val="0070C0"/>
                </a:solidFill>
              </a:rPr>
              <a:t>Πρωτοκολλο Ι – απαιτηση για συγκεκριμενο χρηματικο ποσο</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4" y="1181819"/>
            <a:ext cx="6591481" cy="4459856"/>
          </a:xfrm>
        </p:spPr>
        <p:txBody>
          <a:bodyPr>
            <a:noAutofit/>
          </a:bodyPr>
          <a:lstStyle/>
          <a:p>
            <a:pPr algn="just"/>
            <a:r>
              <a:rPr lang="el-GR" sz="1600" dirty="0"/>
              <a:t>Επιστολή απαίτηση (Έντυπο Α Τύπου Ι)</a:t>
            </a:r>
          </a:p>
          <a:p>
            <a:pPr marL="800100" lvl="1" indent="-342900" algn="just">
              <a:buFont typeface="Arial" panose="020B0604020202020204" pitchFamily="34" charset="0"/>
              <a:buChar char="•"/>
            </a:pPr>
            <a:r>
              <a:rPr lang="el-GR" sz="1600" dirty="0">
                <a:solidFill>
                  <a:schemeClr val="tx1"/>
                </a:solidFill>
              </a:rPr>
              <a:t>σαφής σύνοψη γεγονότων</a:t>
            </a:r>
          </a:p>
          <a:p>
            <a:pPr marL="800100" lvl="1" indent="-342900" algn="just">
              <a:buFont typeface="Arial" panose="020B0604020202020204" pitchFamily="34" charset="0"/>
              <a:buChar char="•"/>
            </a:pPr>
            <a:r>
              <a:rPr lang="el-GR" sz="1600" dirty="0">
                <a:solidFill>
                  <a:schemeClr val="tx1"/>
                </a:solidFill>
              </a:rPr>
              <a:t>κατάσταση λογαριασμού</a:t>
            </a:r>
          </a:p>
          <a:p>
            <a:pPr marL="800100" lvl="1" indent="-342900" algn="just">
              <a:buFont typeface="Arial" panose="020B0604020202020204" pitchFamily="34" charset="0"/>
              <a:buChar char="•"/>
            </a:pPr>
            <a:r>
              <a:rPr lang="el-GR" sz="1600" dirty="0">
                <a:solidFill>
                  <a:schemeClr val="tx1"/>
                </a:solidFill>
              </a:rPr>
              <a:t>απαραίτητα έγγραφα στα οποία βασίζεται</a:t>
            </a:r>
          </a:p>
          <a:p>
            <a:pPr marL="800100" lvl="1" indent="-342900" algn="just">
              <a:buFont typeface="Arial" panose="020B0604020202020204" pitchFamily="34" charset="0"/>
              <a:buChar char="•"/>
            </a:pPr>
            <a:r>
              <a:rPr lang="el-GR" sz="1600" dirty="0">
                <a:solidFill>
                  <a:schemeClr val="tx1"/>
                </a:solidFill>
              </a:rPr>
              <a:t>ποσό το οποίο είναι οφειλόμενο και πληρωτέο</a:t>
            </a:r>
          </a:p>
          <a:p>
            <a:pPr marL="800100" lvl="1" indent="-342900" algn="just">
              <a:buFont typeface="Arial" panose="020B0604020202020204" pitchFamily="34" charset="0"/>
              <a:buChar char="•"/>
            </a:pPr>
            <a:r>
              <a:rPr lang="el-GR" sz="1600" dirty="0">
                <a:solidFill>
                  <a:schemeClr val="tx1"/>
                </a:solidFill>
              </a:rPr>
              <a:t>ποσό τόκου (βάση, συσσωρευμένο ποσό, επιτόκιο, ημερήσιο ποσό)</a:t>
            </a:r>
          </a:p>
          <a:p>
            <a:pPr marL="800100" lvl="1" indent="-342900" algn="just">
              <a:buFont typeface="Arial" panose="020B0604020202020204" pitchFamily="34" charset="0"/>
              <a:buChar char="•"/>
            </a:pPr>
            <a:r>
              <a:rPr lang="el-GR" sz="1600" dirty="0">
                <a:solidFill>
                  <a:schemeClr val="tx1"/>
                </a:solidFill>
              </a:rPr>
              <a:t>ποσόν των εξόδων</a:t>
            </a:r>
          </a:p>
          <a:p>
            <a:pPr algn="just"/>
            <a:r>
              <a:rPr lang="el-GR" sz="1600" dirty="0"/>
              <a:t>Απαντητική επιστολή εντός 14 ημερών (Έντυπο Β Τύπου Ι)</a:t>
            </a:r>
          </a:p>
          <a:p>
            <a:pPr marL="800100" lvl="1" indent="-342900" algn="just">
              <a:buFont typeface="Arial" panose="020B0604020202020204" pitchFamily="34" charset="0"/>
              <a:buChar char="•"/>
            </a:pPr>
            <a:r>
              <a:rPr lang="el-GR" sz="1600" dirty="0">
                <a:solidFill>
                  <a:schemeClr val="tx1"/>
                </a:solidFill>
              </a:rPr>
              <a:t>Μη παραδοχή απαίτησης, με λεπτομερείς λόγους και απαραίτητα έγγραφα</a:t>
            </a:r>
          </a:p>
          <a:p>
            <a:pPr marL="800100" lvl="1" indent="-342900" algn="just">
              <a:buFont typeface="Arial" panose="020B0604020202020204" pitchFamily="34" charset="0"/>
              <a:buChar char="•"/>
            </a:pPr>
            <a:r>
              <a:rPr lang="el-GR" sz="1600" dirty="0">
                <a:solidFill>
                  <a:schemeClr val="tx1"/>
                </a:solidFill>
              </a:rPr>
              <a:t>Παραδοχή με πρόταση για αποπληρωμή και λεπτομέρειες περιουσιακής κατάστασης</a:t>
            </a:r>
          </a:p>
          <a:p>
            <a:pPr algn="just"/>
            <a:r>
              <a:rPr lang="el-GR" sz="1600" dirty="0"/>
              <a:t>Ο απαιτητής οφείλει να ειδοποιήσει για την απόρριψη πρότασης, εξηγώντας τους λόγους</a:t>
            </a:r>
          </a:p>
          <a:p>
            <a:pPr marL="342900" indent="-342900" algn="just">
              <a:buFont typeface="Arial" panose="020B0604020202020204" pitchFamily="34" charset="0"/>
              <a:buChar char="•"/>
            </a:pPr>
            <a:endParaRPr lang="el-GR"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24</a:t>
            </a:fld>
            <a:endParaRPr lang="en-US" dirty="0"/>
          </a:p>
        </p:txBody>
      </p:sp>
    </p:spTree>
    <p:extLst>
      <p:ext uri="{BB962C8B-B14F-4D97-AF65-F5344CB8AC3E}">
        <p14:creationId xmlns:p14="http://schemas.microsoft.com/office/powerpoint/2010/main" val="3219944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483080"/>
            <a:ext cx="6591480" cy="698740"/>
          </a:xfrm>
        </p:spPr>
        <p:txBody>
          <a:bodyPr>
            <a:normAutofit fontScale="90000"/>
          </a:bodyPr>
          <a:lstStyle/>
          <a:p>
            <a:pPr algn="ctr"/>
            <a:r>
              <a:rPr lang="el-GR" b="1" u="sng" dirty="0">
                <a:solidFill>
                  <a:srgbClr val="0070C0"/>
                </a:solidFill>
              </a:rPr>
              <a:t>Πρωτοκολλο ΙΙ – τροχαια αυτχηματα και απαιτησεισ για σωματικεσ βλαβεσ</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4" y="1434353"/>
            <a:ext cx="6591481" cy="4207322"/>
          </a:xfrm>
        </p:spPr>
        <p:txBody>
          <a:bodyPr>
            <a:noAutofit/>
          </a:bodyPr>
          <a:lstStyle/>
          <a:p>
            <a:pPr marL="342900" indent="-342900" algn="just">
              <a:buFont typeface="Arial" panose="020B0604020202020204" pitchFamily="34" charset="0"/>
              <a:buChar char="•"/>
            </a:pPr>
            <a:r>
              <a:rPr lang="el-GR" sz="1800" dirty="0"/>
              <a:t>Το χρονοδιάγραμμα και οι διευθετήσεις για αποκάλυψη εγγράφων και εξασφάλιση μαρτυρίας πραγματογνώμονα μπορούν να διαφοροποιηθούν από τα μέρη </a:t>
            </a:r>
          </a:p>
          <a:p>
            <a:pPr marL="342900" indent="-342900" algn="just">
              <a:buFont typeface="Arial" panose="020B0604020202020204" pitchFamily="34" charset="0"/>
              <a:buChar char="•"/>
            </a:pPr>
            <a:r>
              <a:rPr lang="el-GR" sz="1800" dirty="0"/>
              <a:t>Ο προτεινόμενος εναγόμενος υποχρεούται να διαβιβάσει την επιστολή στον ασφαλιστή του</a:t>
            </a:r>
          </a:p>
          <a:p>
            <a:pPr marL="342900" indent="-342900" algn="just">
              <a:buFont typeface="Arial" panose="020B0604020202020204" pitchFamily="34" charset="0"/>
              <a:buChar char="•"/>
            </a:pPr>
            <a:r>
              <a:rPr lang="el-GR" sz="1800" dirty="0"/>
              <a:t> Η από κοινού επιλογή και πρόσβαση σε πραγματογνώμονες πρέπει να αποτελεί τον κανόνα για ιατρικά ή άλλα θέματα</a:t>
            </a:r>
          </a:p>
          <a:p>
            <a:pPr marL="342900" indent="-342900" algn="just">
              <a:buFont typeface="Arial" panose="020B0604020202020204" pitchFamily="34" charset="0"/>
              <a:buChar char="•"/>
            </a:pPr>
            <a:r>
              <a:rPr lang="el-GR" sz="1800" dirty="0"/>
              <a:t>Απαιτητής ο οποίος έχει εξασφαλίσει ιατρική έκθεση ή έκθεση άλλου πραγματογνώμονα οφείλει να την αποκαλύψει στον εναγόμενο, ο οποίος στη συνέχεια δύναται να υποβάλει ερωτήσεις ή να συμφωνήσει</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25</a:t>
            </a:fld>
            <a:endParaRPr lang="en-US" dirty="0"/>
          </a:p>
        </p:txBody>
      </p:sp>
    </p:spTree>
    <p:extLst>
      <p:ext uri="{BB962C8B-B14F-4D97-AF65-F5344CB8AC3E}">
        <p14:creationId xmlns:p14="http://schemas.microsoft.com/office/powerpoint/2010/main" val="1040771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483080"/>
            <a:ext cx="6393072" cy="698740"/>
          </a:xfrm>
        </p:spPr>
        <p:txBody>
          <a:bodyPr>
            <a:normAutofit fontScale="90000"/>
          </a:bodyPr>
          <a:lstStyle/>
          <a:p>
            <a:pPr algn="ctr"/>
            <a:r>
              <a:rPr lang="el-GR" b="1" u="sng" dirty="0">
                <a:solidFill>
                  <a:srgbClr val="0070C0"/>
                </a:solidFill>
              </a:rPr>
              <a:t>Πρωτοκολλο ΙΙ – τροχαια ατυχηματα και απαιτησεισ για σωματικεσ βλαβεσ</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4" y="1181819"/>
            <a:ext cx="6393073" cy="4459856"/>
          </a:xfrm>
        </p:spPr>
        <p:txBody>
          <a:bodyPr>
            <a:noAutofit/>
          </a:bodyPr>
          <a:lstStyle/>
          <a:p>
            <a:pPr algn="just"/>
            <a:r>
              <a:rPr lang="el-GR" sz="1600" dirty="0"/>
              <a:t>Επιστολή απαίτηση (Έντυπο Α Τύπου ΙΙ)</a:t>
            </a:r>
          </a:p>
          <a:p>
            <a:pPr marL="800100" lvl="1" indent="-342900" algn="just">
              <a:buFont typeface="Arial" panose="020B0604020202020204" pitchFamily="34" charset="0"/>
              <a:buChar char="•"/>
            </a:pPr>
            <a:r>
              <a:rPr lang="el-GR" sz="1600" dirty="0">
                <a:solidFill>
                  <a:schemeClr val="tx1"/>
                </a:solidFill>
              </a:rPr>
              <a:t>Σαφής σύνοψη γεγονότων</a:t>
            </a:r>
          </a:p>
          <a:p>
            <a:pPr marL="800100" lvl="1" indent="-342900" algn="just">
              <a:buFont typeface="Arial" panose="020B0604020202020204" pitchFamily="34" charset="0"/>
              <a:buChar char="•"/>
            </a:pPr>
            <a:r>
              <a:rPr lang="el-GR" sz="1600" dirty="0">
                <a:solidFill>
                  <a:schemeClr val="tx1"/>
                </a:solidFill>
              </a:rPr>
              <a:t>Ένδειξη φύσης βλαβών</a:t>
            </a:r>
          </a:p>
          <a:p>
            <a:pPr marL="800100" lvl="1" indent="-342900" algn="just">
              <a:buFont typeface="Arial" panose="020B0604020202020204" pitchFamily="34" charset="0"/>
              <a:buChar char="•"/>
            </a:pPr>
            <a:r>
              <a:rPr lang="el-GR" sz="1600" dirty="0">
                <a:solidFill>
                  <a:schemeClr val="tx1"/>
                </a:solidFill>
              </a:rPr>
              <a:t>Πληροφορίες για χώρο θεραπείας και θεράποντα ιατρό</a:t>
            </a:r>
          </a:p>
          <a:p>
            <a:pPr marL="800100" lvl="1" indent="-342900" algn="just">
              <a:buFont typeface="Arial" panose="020B0604020202020204" pitchFamily="34" charset="0"/>
              <a:buChar char="•"/>
            </a:pPr>
            <a:r>
              <a:rPr lang="el-GR" sz="1600" dirty="0">
                <a:solidFill>
                  <a:schemeClr val="tx1"/>
                </a:solidFill>
              </a:rPr>
              <a:t>Ημερομηνίες παροχής θεραπείας</a:t>
            </a:r>
          </a:p>
          <a:p>
            <a:pPr marL="800100" lvl="1" indent="-342900" algn="just">
              <a:buFont typeface="Arial" panose="020B0604020202020204" pitchFamily="34" charset="0"/>
              <a:buChar char="•"/>
            </a:pPr>
            <a:r>
              <a:rPr lang="el-GR" sz="1600" dirty="0">
                <a:solidFill>
                  <a:schemeClr val="tx1"/>
                </a:solidFill>
              </a:rPr>
              <a:t>Έκταση σωματικών βλαβών</a:t>
            </a:r>
          </a:p>
          <a:p>
            <a:pPr marL="800100" lvl="1" indent="-342900" algn="just">
              <a:buFont typeface="Arial" panose="020B0604020202020204" pitchFamily="34" charset="0"/>
              <a:buChar char="•"/>
            </a:pPr>
            <a:r>
              <a:rPr lang="el-GR" sz="1600" dirty="0">
                <a:solidFill>
                  <a:schemeClr val="tx1"/>
                </a:solidFill>
              </a:rPr>
              <a:t>Λεπτομέρειες ειδικών ζημιών</a:t>
            </a:r>
          </a:p>
          <a:p>
            <a:pPr marL="800100" lvl="1" indent="-342900" algn="just">
              <a:buFont typeface="Arial" panose="020B0604020202020204" pitchFamily="34" charset="0"/>
              <a:buChar char="•"/>
            </a:pPr>
            <a:r>
              <a:rPr lang="el-GR" sz="1600" dirty="0">
                <a:solidFill>
                  <a:schemeClr val="tx1"/>
                </a:solidFill>
              </a:rPr>
              <a:t>Ένδειξη ύψους απαίτησης</a:t>
            </a:r>
          </a:p>
          <a:p>
            <a:pPr marL="800100" lvl="1" indent="-342900" algn="just">
              <a:buFont typeface="Arial" panose="020B0604020202020204" pitchFamily="34" charset="0"/>
              <a:buChar char="•"/>
            </a:pPr>
            <a:r>
              <a:rPr lang="el-GR" sz="1600" dirty="0">
                <a:solidFill>
                  <a:schemeClr val="tx1"/>
                </a:solidFill>
              </a:rPr>
              <a:t>Άλλες σχετικές πληροφορίες</a:t>
            </a:r>
          </a:p>
          <a:p>
            <a:pPr marL="800100" lvl="1" indent="-342900" algn="just">
              <a:buFont typeface="Arial" panose="020B0604020202020204" pitchFamily="34" charset="0"/>
              <a:buChar char="•"/>
            </a:pPr>
            <a:r>
              <a:rPr lang="el-GR" sz="1600" dirty="0">
                <a:solidFill>
                  <a:schemeClr val="tx1"/>
                </a:solidFill>
              </a:rPr>
              <a:t>Απαίτηση από προτεινόμενο εναγόμενο για αποκάλυψη εγγράφων</a:t>
            </a:r>
          </a:p>
          <a:p>
            <a:pPr algn="just"/>
            <a:r>
              <a:rPr lang="el-GR" sz="1600" dirty="0"/>
              <a:t>Απαντητική επιστολή εντός 28 ημερών (Έντυπο Β Τύπου ΙΙ)</a:t>
            </a:r>
          </a:p>
          <a:p>
            <a:pPr marL="800100" lvl="1" indent="-342900" algn="just">
              <a:buFont typeface="Arial" panose="020B0604020202020204" pitchFamily="34" charset="0"/>
              <a:buChar char="•"/>
            </a:pPr>
            <a:r>
              <a:rPr lang="el-GR" sz="1600" dirty="0">
                <a:solidFill>
                  <a:schemeClr val="tx1"/>
                </a:solidFill>
              </a:rPr>
              <a:t>Παραδοχή ευθύνης, με λόγους έγερσης συντρέχουσας αμέλειας και λεπτομέρειες για υπό αμφισβήτηση θέματα </a:t>
            </a:r>
          </a:p>
          <a:p>
            <a:pPr marL="800100" lvl="1" indent="-342900" algn="just">
              <a:buFont typeface="Arial" panose="020B0604020202020204" pitchFamily="34" charset="0"/>
              <a:buChar char="•"/>
            </a:pPr>
            <a:r>
              <a:rPr lang="el-GR" sz="1600" dirty="0">
                <a:solidFill>
                  <a:schemeClr val="tx1"/>
                </a:solidFill>
              </a:rPr>
              <a:t>Μη παραδοχή ευθύνης, με λεπτομερείς λόγους και απαραίτητα έγγραφα</a:t>
            </a:r>
          </a:p>
          <a:p>
            <a:pPr marL="342900" indent="-342900" algn="just">
              <a:buFont typeface="Arial" panose="020B0604020202020204" pitchFamily="34" charset="0"/>
              <a:buChar char="•"/>
            </a:pPr>
            <a:endParaRPr lang="el-GR"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26</a:t>
            </a:fld>
            <a:endParaRPr lang="en-US" dirty="0"/>
          </a:p>
        </p:txBody>
      </p:sp>
    </p:spTree>
    <p:extLst>
      <p:ext uri="{BB962C8B-B14F-4D97-AF65-F5344CB8AC3E}">
        <p14:creationId xmlns:p14="http://schemas.microsoft.com/office/powerpoint/2010/main" val="979856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483079"/>
            <a:ext cx="6591480" cy="948905"/>
          </a:xfrm>
        </p:spPr>
        <p:txBody>
          <a:bodyPr>
            <a:normAutofit fontScale="90000"/>
          </a:bodyPr>
          <a:lstStyle/>
          <a:p>
            <a:pPr algn="ctr"/>
            <a:r>
              <a:rPr lang="el-GR" b="1" u="sng" dirty="0">
                <a:solidFill>
                  <a:srgbClr val="0070C0"/>
                </a:solidFill>
              </a:rPr>
              <a:t>ΣυμπεριφορΑ σε περιπτωσεισ που δεν καλυπτονται απο πρωτοκολλα (3.13)</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4" y="1506071"/>
            <a:ext cx="6591481" cy="4135604"/>
          </a:xfrm>
        </p:spPr>
        <p:txBody>
          <a:bodyPr>
            <a:noAutofit/>
          </a:bodyPr>
          <a:lstStyle/>
          <a:p>
            <a:pPr marL="342900" indent="-342900" algn="just">
              <a:buFont typeface="Arial" panose="020B0604020202020204" pitchFamily="34" charset="0"/>
              <a:buChar char="•"/>
            </a:pPr>
            <a:r>
              <a:rPr lang="el-GR" sz="2000" dirty="0"/>
              <a:t>Τα μέρη οφείλουν να ενεργήσουν εύλογα σε σχέση με την ανταλλαγή πληροφόρησης και εγγράφων σχετικών με την απαίτηση και γενικά, ώστε να αποφευχθεί η δικαστική διαδικασία</a:t>
            </a:r>
          </a:p>
          <a:p>
            <a:pPr marL="342900" indent="-342900" algn="just">
              <a:buFont typeface="Arial" panose="020B0604020202020204" pitchFamily="34" charset="0"/>
              <a:buChar char="•"/>
            </a:pPr>
            <a:r>
              <a:rPr lang="el-GR" sz="2000" dirty="0"/>
              <a:t>Τα μέρη οφείλουν να ακολουθούν μια εύλογη διαδικασία, σκοπός της οποίας είναι η αποφυγή της δικαστικής διαδικασίας</a:t>
            </a:r>
          </a:p>
          <a:p>
            <a:pPr marL="342900" indent="-342900" algn="just">
              <a:buFont typeface="Arial" panose="020B0604020202020204" pitchFamily="34" charset="0"/>
              <a:buChar char="•"/>
            </a:pPr>
            <a:r>
              <a:rPr lang="el-GR" sz="2000" dirty="0"/>
              <a:t>Όταν είναι αναγκαία η γνώμη πραγματογνώμονα για τη διευθέτηση απαίτησης, τα μέρη οφείλουν όταν είναι εφικτό να συμφωνήσουν τον διορισμό ενός και μόνου πραγματογνώμονα</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27</a:t>
            </a:fld>
            <a:endParaRPr lang="en-US" dirty="0"/>
          </a:p>
        </p:txBody>
      </p:sp>
    </p:spTree>
    <p:extLst>
      <p:ext uri="{BB962C8B-B14F-4D97-AF65-F5344CB8AC3E}">
        <p14:creationId xmlns:p14="http://schemas.microsoft.com/office/powerpoint/2010/main" val="4073540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483080"/>
            <a:ext cx="6591480" cy="698740"/>
          </a:xfrm>
        </p:spPr>
        <p:txBody>
          <a:bodyPr>
            <a:normAutofit fontScale="90000"/>
          </a:bodyPr>
          <a:lstStyle/>
          <a:p>
            <a:pPr algn="ctr"/>
            <a:r>
              <a:rPr lang="el-GR" b="1" u="sng" dirty="0">
                <a:solidFill>
                  <a:srgbClr val="0070C0"/>
                </a:solidFill>
              </a:rPr>
              <a:t>ΣυμπεριφορΑ σε περιπτωσεισ που δεν καλυπτονται απο πρωτοκολλα</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4" y="1541929"/>
            <a:ext cx="6591481" cy="4099746"/>
          </a:xfrm>
        </p:spPr>
        <p:txBody>
          <a:bodyPr>
            <a:noAutofit/>
          </a:bodyPr>
          <a:lstStyle/>
          <a:p>
            <a:pPr algn="just"/>
            <a:r>
              <a:rPr lang="el-GR" sz="1600" dirty="0"/>
              <a:t>Επιστολή απαίτηση (Έντυπο Α Τύπου ΙΙΙ)</a:t>
            </a:r>
          </a:p>
          <a:p>
            <a:pPr marL="800100" lvl="1" indent="-342900" algn="just">
              <a:buFont typeface="Arial" panose="020B0604020202020204" pitchFamily="34" charset="0"/>
              <a:buChar char="•"/>
            </a:pPr>
            <a:r>
              <a:rPr lang="el-GR" sz="1600" dirty="0">
                <a:solidFill>
                  <a:schemeClr val="tx1"/>
                </a:solidFill>
              </a:rPr>
              <a:t>Λεπτομέρειες απαίτησης</a:t>
            </a:r>
          </a:p>
          <a:p>
            <a:pPr marL="800100" lvl="1" indent="-342900" algn="just">
              <a:buFont typeface="Arial" panose="020B0604020202020204" pitchFamily="34" charset="0"/>
              <a:buChar char="•"/>
            </a:pPr>
            <a:r>
              <a:rPr lang="el-GR" sz="1600" dirty="0">
                <a:solidFill>
                  <a:schemeClr val="tx1"/>
                </a:solidFill>
              </a:rPr>
              <a:t>Απαραίτητα έγγραφα στα οποία βασίζεται</a:t>
            </a:r>
          </a:p>
          <a:p>
            <a:pPr marL="800100" lvl="1" indent="-342900" algn="just">
              <a:buFont typeface="Arial" panose="020B0604020202020204" pitchFamily="34" charset="0"/>
              <a:buChar char="•"/>
            </a:pPr>
            <a:r>
              <a:rPr lang="el-GR" sz="1600" dirty="0">
                <a:solidFill>
                  <a:schemeClr val="tx1"/>
                </a:solidFill>
              </a:rPr>
              <a:t>Απαίτηση για απάντηση εντός καθορισμένης περιόδου</a:t>
            </a:r>
          </a:p>
          <a:p>
            <a:pPr marL="800100" lvl="1" indent="-342900" algn="just">
              <a:buFont typeface="Arial" panose="020B0604020202020204" pitchFamily="34" charset="0"/>
              <a:buChar char="•"/>
            </a:pPr>
            <a:r>
              <a:rPr lang="el-GR" sz="1600" dirty="0">
                <a:solidFill>
                  <a:schemeClr val="tx1"/>
                </a:solidFill>
              </a:rPr>
              <a:t>Απαίτηση για έγγραφα</a:t>
            </a:r>
          </a:p>
          <a:p>
            <a:pPr marL="800100" lvl="1" indent="-342900" algn="just">
              <a:buFont typeface="Arial" panose="020B0604020202020204" pitchFamily="34" charset="0"/>
              <a:buChar char="•"/>
            </a:pPr>
            <a:r>
              <a:rPr lang="el-GR" sz="1600" dirty="0">
                <a:solidFill>
                  <a:schemeClr val="tx1"/>
                </a:solidFill>
              </a:rPr>
              <a:t>Δήλωση για εναλλακτική διαδικασία επίλυσης</a:t>
            </a:r>
          </a:p>
          <a:p>
            <a:pPr marL="800100" lvl="1" indent="-342900" algn="just">
              <a:buFont typeface="Arial" panose="020B0604020202020204" pitchFamily="34" charset="0"/>
              <a:buChar char="•"/>
            </a:pPr>
            <a:r>
              <a:rPr lang="el-GR" sz="1600" dirty="0">
                <a:solidFill>
                  <a:schemeClr val="tx1"/>
                </a:solidFill>
              </a:rPr>
              <a:t>Προειδοποίηση για έγερση απαίτησης και κυρώσεις</a:t>
            </a:r>
          </a:p>
          <a:p>
            <a:pPr algn="just"/>
            <a:r>
              <a:rPr lang="el-GR" sz="1600" dirty="0"/>
              <a:t>Απαντητική επιστολή εντός 14 ημερών (Έντυπο Β Τύπου ΙΙΙ)</a:t>
            </a:r>
          </a:p>
          <a:p>
            <a:pPr marL="800100" lvl="1" indent="-342900" algn="just">
              <a:buFont typeface="Arial" panose="020B0604020202020204" pitchFamily="34" charset="0"/>
              <a:buChar char="•"/>
            </a:pPr>
            <a:r>
              <a:rPr lang="el-GR" sz="1600" dirty="0">
                <a:solidFill>
                  <a:schemeClr val="tx1"/>
                </a:solidFill>
              </a:rPr>
              <a:t>Μη παραδοχή απαίτησης, με λεπτομερείς λόγους και απαραίτητα έγγραφα</a:t>
            </a:r>
          </a:p>
          <a:p>
            <a:pPr marL="800100" lvl="1" indent="-342900" algn="just">
              <a:buFont typeface="Arial" panose="020B0604020202020204" pitchFamily="34" charset="0"/>
              <a:buChar char="•"/>
            </a:pPr>
            <a:r>
              <a:rPr lang="el-GR" sz="1600" dirty="0">
                <a:solidFill>
                  <a:schemeClr val="tx1"/>
                </a:solidFill>
              </a:rPr>
              <a:t>Παραδοχή με πρόταση για αποπληρωμή και λεπτομέρειες περιουσιακής κατάστασης</a:t>
            </a:r>
          </a:p>
          <a:p>
            <a:pPr marL="800100" lvl="1" indent="-342900" algn="just">
              <a:buFont typeface="Arial" panose="020B0604020202020204" pitchFamily="34" charset="0"/>
              <a:buChar char="•"/>
            </a:pPr>
            <a:r>
              <a:rPr lang="el-GR" sz="1600" dirty="0">
                <a:solidFill>
                  <a:schemeClr val="tx1"/>
                </a:solidFill>
              </a:rPr>
              <a:t>Δήλωση για εναλλακτική διαδικασία επίλυσης</a:t>
            </a:r>
          </a:p>
          <a:p>
            <a:pPr marL="342900" indent="-342900" algn="just">
              <a:buFont typeface="Arial" panose="020B0604020202020204" pitchFamily="34" charset="0"/>
              <a:buChar char="•"/>
            </a:pPr>
            <a:endParaRPr lang="el-GR"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28</a:t>
            </a:fld>
            <a:endParaRPr lang="en-US" dirty="0"/>
          </a:p>
        </p:txBody>
      </p:sp>
    </p:spTree>
    <p:extLst>
      <p:ext uri="{BB962C8B-B14F-4D97-AF65-F5344CB8AC3E}">
        <p14:creationId xmlns:p14="http://schemas.microsoft.com/office/powerpoint/2010/main" val="3329719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483079"/>
            <a:ext cx="6591480" cy="1605697"/>
          </a:xfrm>
        </p:spPr>
        <p:txBody>
          <a:bodyPr>
            <a:normAutofit/>
          </a:bodyPr>
          <a:lstStyle/>
          <a:p>
            <a:pPr algn="ctr"/>
            <a:r>
              <a:rPr lang="el-GR" b="1" u="sng" dirty="0">
                <a:solidFill>
                  <a:srgbClr val="0070C0"/>
                </a:solidFill>
              </a:rPr>
              <a:t>ΕΞΟΔΑ</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4" y="2438399"/>
            <a:ext cx="6591481" cy="3203275"/>
          </a:xfrm>
        </p:spPr>
        <p:txBody>
          <a:bodyPr>
            <a:noAutofit/>
          </a:bodyPr>
          <a:lstStyle/>
          <a:p>
            <a:pPr algn="just"/>
            <a:r>
              <a:rPr lang="en-US" sz="2000" b="1" i="1" dirty="0"/>
              <a:t>Birmingham City Council v. Lee</a:t>
            </a:r>
            <a:r>
              <a:rPr lang="en-US" sz="2000" b="1" dirty="0"/>
              <a:t> [2008] EWCA Civ 891:</a:t>
            </a:r>
          </a:p>
          <a:p>
            <a:pPr algn="just"/>
            <a:r>
              <a:rPr lang="el-GR" sz="2000" dirty="0"/>
              <a:t>Σε περίπτωση επίτευξης συμβιβασμού μέσω της διαδικασίας των προδικαστηριακών πρωτοκόλλων, κατά κανόνα ο προτεινόμενος εναγόμενος θα πρέπει να πληρώσει και τα εύλογα έξοδα του απαιτητή</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29</a:t>
            </a:fld>
            <a:endParaRPr lang="en-US" dirty="0"/>
          </a:p>
        </p:txBody>
      </p:sp>
    </p:spTree>
    <p:extLst>
      <p:ext uri="{BB962C8B-B14F-4D97-AF65-F5344CB8AC3E}">
        <p14:creationId xmlns:p14="http://schemas.microsoft.com/office/powerpoint/2010/main" val="470493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51B22-C440-17DF-CFC3-413E7388798D}"/>
              </a:ext>
            </a:extLst>
          </p:cNvPr>
          <p:cNvSpPr>
            <a:spLocks noGrp="1"/>
          </p:cNvSpPr>
          <p:nvPr>
            <p:ph type="title"/>
          </p:nvPr>
        </p:nvSpPr>
        <p:spPr>
          <a:xfrm>
            <a:off x="1362074" y="491707"/>
            <a:ext cx="6840631" cy="750498"/>
          </a:xfrm>
        </p:spPr>
        <p:txBody>
          <a:bodyPr>
            <a:normAutofit/>
          </a:bodyPr>
          <a:lstStyle/>
          <a:p>
            <a:pPr algn="ctr"/>
            <a:r>
              <a:rPr lang="el-GR" b="1" u="sng" dirty="0">
                <a:solidFill>
                  <a:srgbClr val="0070C0"/>
                </a:solidFill>
              </a:rPr>
              <a:t>ΑΙΤΙΕΣ ΠΡΟΒΛΗΜΑΤΩΝ</a:t>
            </a:r>
            <a:endParaRPr lang="en-CY" dirty="0">
              <a:solidFill>
                <a:srgbClr val="0070C0"/>
              </a:solidFill>
            </a:endParaRPr>
          </a:p>
        </p:txBody>
      </p:sp>
      <p:sp>
        <p:nvSpPr>
          <p:cNvPr id="3" name="Text Placeholder 2">
            <a:extLst>
              <a:ext uri="{FF2B5EF4-FFF2-40B4-BE49-F238E27FC236}">
                <a16:creationId xmlns:a16="http://schemas.microsoft.com/office/drawing/2014/main" id="{E4D16164-8222-EF85-A330-B2D498B76DB8}"/>
              </a:ext>
            </a:extLst>
          </p:cNvPr>
          <p:cNvSpPr>
            <a:spLocks noGrp="1"/>
          </p:cNvSpPr>
          <p:nvPr>
            <p:ph type="body" idx="1"/>
          </p:nvPr>
        </p:nvSpPr>
        <p:spPr>
          <a:xfrm>
            <a:off x="1362074" y="1552755"/>
            <a:ext cx="6840631" cy="3633607"/>
          </a:xfrm>
        </p:spPr>
        <p:txBody>
          <a:bodyPr>
            <a:normAutofit/>
          </a:bodyPr>
          <a:lstStyle/>
          <a:p>
            <a:pPr marL="800100" lvl="1" indent="-342900" algn="just">
              <a:buFont typeface="Arial" panose="020B0604020202020204" pitchFamily="34" charset="0"/>
              <a:buChar char="•"/>
            </a:pPr>
            <a:endParaRPr lang="el-GR" dirty="0">
              <a:solidFill>
                <a:schemeClr val="tx1"/>
              </a:solidFill>
            </a:endParaRPr>
          </a:p>
          <a:p>
            <a:pPr marL="800100" lvl="1" indent="-342900" algn="just">
              <a:buFont typeface="Arial" panose="020B0604020202020204" pitchFamily="34" charset="0"/>
              <a:buChar char="•"/>
            </a:pPr>
            <a:r>
              <a:rPr lang="el-GR" dirty="0">
                <a:solidFill>
                  <a:schemeClr val="tx1"/>
                </a:solidFill>
              </a:rPr>
              <a:t>Αριθμός Καταχωρίσεων </a:t>
            </a:r>
          </a:p>
          <a:p>
            <a:pPr marL="800100" lvl="1" indent="-342900" algn="just">
              <a:buFont typeface="Arial" panose="020B0604020202020204" pitchFamily="34" charset="0"/>
              <a:buChar char="•"/>
            </a:pPr>
            <a:r>
              <a:rPr lang="el-GR" dirty="0">
                <a:solidFill>
                  <a:schemeClr val="tx1"/>
                </a:solidFill>
              </a:rPr>
              <a:t>Υποδομές</a:t>
            </a:r>
          </a:p>
          <a:p>
            <a:pPr marL="800100" lvl="1" indent="-342900" algn="just">
              <a:buFont typeface="Arial" panose="020B0604020202020204" pitchFamily="34" charset="0"/>
              <a:buChar char="•"/>
            </a:pPr>
            <a:r>
              <a:rPr lang="el-GR" dirty="0">
                <a:solidFill>
                  <a:schemeClr val="tx1"/>
                </a:solidFill>
              </a:rPr>
              <a:t>Χρήση Τεχνολογίας </a:t>
            </a:r>
          </a:p>
          <a:p>
            <a:pPr marL="800100" lvl="1" indent="-342900" algn="just">
              <a:buFont typeface="Arial" panose="020B0604020202020204" pitchFamily="34" charset="0"/>
              <a:buChar char="•"/>
            </a:pPr>
            <a:r>
              <a:rPr lang="el-GR" dirty="0">
                <a:solidFill>
                  <a:schemeClr val="tx1"/>
                </a:solidFill>
              </a:rPr>
              <a:t>Εκπαίδευση Δικηγόρων / Δικαστών</a:t>
            </a:r>
          </a:p>
          <a:p>
            <a:pPr marL="800100" lvl="1" indent="-342900" algn="just">
              <a:buFont typeface="Arial" panose="020B0604020202020204" pitchFamily="34" charset="0"/>
              <a:buChar char="•"/>
            </a:pPr>
            <a:r>
              <a:rPr lang="el-GR" dirty="0">
                <a:solidFill>
                  <a:schemeClr val="tx1"/>
                </a:solidFill>
              </a:rPr>
              <a:t>Υποστηρικτικό Προσωπικό</a:t>
            </a:r>
          </a:p>
          <a:p>
            <a:pPr marL="800100" lvl="1" indent="-342900" algn="just">
              <a:buFont typeface="Arial" panose="020B0604020202020204" pitchFamily="34" charset="0"/>
              <a:buChar char="•"/>
            </a:pPr>
            <a:r>
              <a:rPr lang="el-GR" dirty="0">
                <a:solidFill>
                  <a:schemeClr val="tx1"/>
                </a:solidFill>
              </a:rPr>
              <a:t>Αμοιβές Δικηγόρων / Δικαστών</a:t>
            </a:r>
          </a:p>
          <a:p>
            <a:pPr marL="800100" lvl="1" indent="-342900" algn="just">
              <a:buFont typeface="Arial" panose="020B0604020202020204" pitchFamily="34" charset="0"/>
              <a:buChar char="•"/>
            </a:pPr>
            <a:r>
              <a:rPr lang="el-GR" dirty="0">
                <a:solidFill>
                  <a:schemeClr val="tx1"/>
                </a:solidFill>
              </a:rPr>
              <a:t>Απαρχαιωμένη Δικονομία</a:t>
            </a:r>
          </a:p>
          <a:p>
            <a:pPr marL="800100" lvl="1" indent="-342900" algn="just">
              <a:buFont typeface="Arial" panose="020B0604020202020204" pitchFamily="34" charset="0"/>
              <a:buChar char="•"/>
            </a:pPr>
            <a:r>
              <a:rPr lang="el-GR" dirty="0">
                <a:solidFill>
                  <a:schemeClr val="tx1"/>
                </a:solidFill>
              </a:rPr>
              <a:t>Αδρανοποίηση Υφιστάμενων Διατάξεων Δικονομίας</a:t>
            </a:r>
          </a:p>
          <a:p>
            <a:pPr marL="800100" lvl="1" indent="-342900" algn="just">
              <a:buFont typeface="Arial" panose="020B0604020202020204" pitchFamily="34" charset="0"/>
              <a:buChar char="•"/>
            </a:pPr>
            <a:r>
              <a:rPr lang="el-GR" dirty="0">
                <a:solidFill>
                  <a:schemeClr val="tx1"/>
                </a:solidFill>
              </a:rPr>
              <a:t>Διαφορετικές Πρακτικές </a:t>
            </a:r>
          </a:p>
          <a:p>
            <a:endParaRPr lang="en-CY" dirty="0"/>
          </a:p>
        </p:txBody>
      </p:sp>
      <p:sp>
        <p:nvSpPr>
          <p:cNvPr id="4" name="Date Placeholder 3">
            <a:extLst>
              <a:ext uri="{FF2B5EF4-FFF2-40B4-BE49-F238E27FC236}">
                <a16:creationId xmlns:a16="http://schemas.microsoft.com/office/drawing/2014/main" id="{D7DEB410-EC2F-B317-E8E6-31257AB41CB2}"/>
              </a:ext>
            </a:extLst>
          </p:cNvPr>
          <p:cNvSpPr>
            <a:spLocks noGrp="1"/>
          </p:cNvSpPr>
          <p:nvPr>
            <p:ph type="dt" sz="half" idx="10"/>
          </p:nvPr>
        </p:nvSpPr>
        <p:spPr/>
        <p:txBody>
          <a:bodyPr/>
          <a:lstStyle/>
          <a:p>
            <a:r>
              <a:rPr lang="en-US" dirty="0"/>
              <a:t>20</a:t>
            </a:r>
            <a:r>
              <a:rPr lang="el-GR" dirty="0"/>
              <a:t>23</a:t>
            </a:r>
            <a:endParaRPr lang="en-US" dirty="0"/>
          </a:p>
        </p:txBody>
      </p:sp>
      <p:sp>
        <p:nvSpPr>
          <p:cNvPr id="5" name="Footer Placeholder 4">
            <a:extLst>
              <a:ext uri="{FF2B5EF4-FFF2-40B4-BE49-F238E27FC236}">
                <a16:creationId xmlns:a16="http://schemas.microsoft.com/office/drawing/2014/main" id="{7F046B5E-D04D-C083-CCE8-3140D7576ED7}"/>
              </a:ext>
            </a:extLst>
          </p:cNvPr>
          <p:cNvSpPr>
            <a:spLocks noGrp="1"/>
          </p:cNvSpPr>
          <p:nvPr>
            <p:ph type="ftr" sz="quarter" idx="11"/>
          </p:nvPr>
        </p:nvSpPr>
        <p:spPr/>
        <p:txBody>
          <a:bodyPr/>
          <a:lstStyle/>
          <a:p>
            <a:r>
              <a:rPr lang="el-GR" dirty="0"/>
              <a:t>ΚΔΠ 2023</a:t>
            </a:r>
            <a:endParaRPr lang="en-US" dirty="0"/>
          </a:p>
        </p:txBody>
      </p:sp>
      <p:sp>
        <p:nvSpPr>
          <p:cNvPr id="6" name="Slide Number Placeholder 5">
            <a:extLst>
              <a:ext uri="{FF2B5EF4-FFF2-40B4-BE49-F238E27FC236}">
                <a16:creationId xmlns:a16="http://schemas.microsoft.com/office/drawing/2014/main" id="{30ED5D0F-2453-FB41-AA8C-08D04E52E196}"/>
              </a:ext>
            </a:extLst>
          </p:cNvPr>
          <p:cNvSpPr>
            <a:spLocks noGrp="1"/>
          </p:cNvSpPr>
          <p:nvPr>
            <p:ph type="sldNum" sz="quarter" idx="12"/>
          </p:nvPr>
        </p:nvSpPr>
        <p:spPr/>
        <p:txBody>
          <a:bodyPr/>
          <a:lstStyle/>
          <a:p>
            <a:fld id="{A49DFD55-3C28-40EF-9E31-A92D2E4017FF}" type="slidenum">
              <a:rPr lang="en-US" smtClean="0"/>
              <a:pPr/>
              <a:t>3</a:t>
            </a:fld>
            <a:endParaRPr lang="en-US" dirty="0"/>
          </a:p>
        </p:txBody>
      </p:sp>
    </p:spTree>
    <p:extLst>
      <p:ext uri="{BB962C8B-B14F-4D97-AF65-F5344CB8AC3E}">
        <p14:creationId xmlns:p14="http://schemas.microsoft.com/office/powerpoint/2010/main" val="3334274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DAA55-89B0-6A02-3E02-004152C61462}"/>
              </a:ext>
            </a:extLst>
          </p:cNvPr>
          <p:cNvSpPr>
            <a:spLocks noGrp="1"/>
          </p:cNvSpPr>
          <p:nvPr>
            <p:ph type="title"/>
          </p:nvPr>
        </p:nvSpPr>
        <p:spPr/>
        <p:txBody>
          <a:bodyPr/>
          <a:lstStyle/>
          <a:p>
            <a:r>
              <a:rPr lang="el-GR" b="1" u="sng" dirty="0" err="1">
                <a:solidFill>
                  <a:srgbClr val="0070C0"/>
                </a:solidFill>
              </a:rPr>
              <a:t>Παραδειγμα</a:t>
            </a:r>
            <a:r>
              <a:rPr lang="el-GR" b="1" u="sng" dirty="0">
                <a:solidFill>
                  <a:srgbClr val="0070C0"/>
                </a:solidFill>
              </a:rPr>
              <a:t> 1</a:t>
            </a:r>
            <a:endParaRPr lang="en-CY" b="1" u="sng" dirty="0">
              <a:solidFill>
                <a:srgbClr val="0070C0"/>
              </a:solidFill>
            </a:endParaRPr>
          </a:p>
        </p:txBody>
      </p:sp>
      <p:sp>
        <p:nvSpPr>
          <p:cNvPr id="3" name="SmartArt Placeholder 2">
            <a:extLst>
              <a:ext uri="{FF2B5EF4-FFF2-40B4-BE49-F238E27FC236}">
                <a16:creationId xmlns:a16="http://schemas.microsoft.com/office/drawing/2014/main" id="{E3B2C168-56BA-DDC2-AA81-4BD9C31794A2}"/>
              </a:ext>
            </a:extLst>
          </p:cNvPr>
          <p:cNvSpPr>
            <a:spLocks noGrp="1"/>
          </p:cNvSpPr>
          <p:nvPr>
            <p:ph type="dgm" sz="quarter" idx="15"/>
          </p:nvPr>
        </p:nvSpPr>
        <p:spPr/>
        <p:txBody>
          <a:bodyPr>
            <a:normAutofit fontScale="92500" lnSpcReduction="10000"/>
          </a:bodyPr>
          <a:lstStyle/>
          <a:p>
            <a:pPr marL="0" indent="0" algn="just">
              <a:buNone/>
            </a:pPr>
            <a:r>
              <a:rPr lang="el-GR" dirty="0"/>
              <a:t>Ο Α οφείλει €10.000 στον Β, υπόλοιπο από πώληση αγαθών. Υπάρχει κατάσταση λογαριασμού και μη υπογραμμένο τιμολόγιο για το αρχικό ποσό (€15.000) και απόδειξη για είσπραξη €5.000 έναντι, υπογραμμένη από τον Α και τον Β. </a:t>
            </a:r>
          </a:p>
          <a:p>
            <a:pPr marL="0" indent="0" algn="just">
              <a:buNone/>
            </a:pPr>
            <a:r>
              <a:rPr lang="el-GR" dirty="0"/>
              <a:t>Όταν ο Α πλήρωσε τις €5.000, ταυτόχρονα έδωσε επιστολή στον Β, στην οποία ανάφερε ότι αμφισβητεί το υπόλοιπο και θεωρεί ότι δεν οφείλει οτιδήποτε. </a:t>
            </a:r>
          </a:p>
          <a:p>
            <a:pPr marL="0" indent="0" algn="just">
              <a:buNone/>
            </a:pPr>
            <a:r>
              <a:rPr lang="el-GR" dirty="0"/>
              <a:t>Ο Β έλαβε συμβουλή ότι μπορεί να διεκδικήσει τόκο επί του οφειλόμενου ποσού δυνάμει των Περί της Καταπολέμησης των Καθυστερήσεων στις Εμπορικές Συναλλαγές Νόμων του 2012 και 2022.</a:t>
            </a:r>
          </a:p>
          <a:p>
            <a:pPr marL="0" indent="0" algn="just">
              <a:buNone/>
            </a:pPr>
            <a:endParaRPr lang="en-CY" dirty="0"/>
          </a:p>
        </p:txBody>
      </p:sp>
      <p:sp>
        <p:nvSpPr>
          <p:cNvPr id="4" name="Date Placeholder 3">
            <a:extLst>
              <a:ext uri="{FF2B5EF4-FFF2-40B4-BE49-F238E27FC236}">
                <a16:creationId xmlns:a16="http://schemas.microsoft.com/office/drawing/2014/main" id="{14B51B0F-40BD-E6E5-930E-86B2E833CBED}"/>
              </a:ext>
            </a:extLst>
          </p:cNvPr>
          <p:cNvSpPr>
            <a:spLocks noGrp="1"/>
          </p:cNvSpPr>
          <p:nvPr>
            <p:ph type="dt" sz="half" idx="10"/>
          </p:nvPr>
        </p:nvSpPr>
        <p:spPr/>
        <p:txBody>
          <a:bodyPr/>
          <a:lstStyle/>
          <a:p>
            <a:r>
              <a:rPr lang="en-US" dirty="0"/>
              <a:t>20</a:t>
            </a:r>
            <a:r>
              <a:rPr lang="el-GR" dirty="0"/>
              <a:t>23</a:t>
            </a:r>
            <a:endParaRPr lang="en-US" dirty="0"/>
          </a:p>
        </p:txBody>
      </p:sp>
      <p:sp>
        <p:nvSpPr>
          <p:cNvPr id="5" name="Footer Placeholder 4">
            <a:extLst>
              <a:ext uri="{FF2B5EF4-FFF2-40B4-BE49-F238E27FC236}">
                <a16:creationId xmlns:a16="http://schemas.microsoft.com/office/drawing/2014/main" id="{DE21AD86-E036-5CD7-9675-A068D185AC42}"/>
              </a:ext>
            </a:extLst>
          </p:cNvPr>
          <p:cNvSpPr>
            <a:spLocks noGrp="1"/>
          </p:cNvSpPr>
          <p:nvPr>
            <p:ph type="ftr" sz="quarter" idx="11"/>
          </p:nvPr>
        </p:nvSpPr>
        <p:spPr/>
        <p:txBody>
          <a:bodyPr/>
          <a:lstStyle/>
          <a:p>
            <a:r>
              <a:rPr lang="el-GR" dirty="0"/>
              <a:t>ΚΔΠ 2023</a:t>
            </a:r>
            <a:endParaRPr lang="en-US" dirty="0"/>
          </a:p>
        </p:txBody>
      </p:sp>
      <p:sp>
        <p:nvSpPr>
          <p:cNvPr id="6" name="Slide Number Placeholder 5">
            <a:extLst>
              <a:ext uri="{FF2B5EF4-FFF2-40B4-BE49-F238E27FC236}">
                <a16:creationId xmlns:a16="http://schemas.microsoft.com/office/drawing/2014/main" id="{036C0E6A-79B5-5206-F517-AB189A3A2E64}"/>
              </a:ext>
            </a:extLst>
          </p:cNvPr>
          <p:cNvSpPr>
            <a:spLocks noGrp="1"/>
          </p:cNvSpPr>
          <p:nvPr>
            <p:ph type="sldNum" sz="quarter" idx="12"/>
          </p:nvPr>
        </p:nvSpPr>
        <p:spPr/>
        <p:txBody>
          <a:bodyPr/>
          <a:lstStyle/>
          <a:p>
            <a:fld id="{A49DFD55-3C28-40EF-9E31-A92D2E4017FF}" type="slidenum">
              <a:rPr lang="en-US" smtClean="0"/>
              <a:pPr/>
              <a:t>30</a:t>
            </a:fld>
            <a:endParaRPr lang="en-US" dirty="0"/>
          </a:p>
        </p:txBody>
      </p:sp>
    </p:spTree>
    <p:extLst>
      <p:ext uri="{BB962C8B-B14F-4D97-AF65-F5344CB8AC3E}">
        <p14:creationId xmlns:p14="http://schemas.microsoft.com/office/powerpoint/2010/main" val="3586374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DAA55-89B0-6A02-3E02-004152C61462}"/>
              </a:ext>
            </a:extLst>
          </p:cNvPr>
          <p:cNvSpPr>
            <a:spLocks noGrp="1"/>
          </p:cNvSpPr>
          <p:nvPr>
            <p:ph type="title"/>
          </p:nvPr>
        </p:nvSpPr>
        <p:spPr/>
        <p:txBody>
          <a:bodyPr/>
          <a:lstStyle/>
          <a:p>
            <a:r>
              <a:rPr lang="el-GR" b="1" u="sng" dirty="0" err="1">
                <a:solidFill>
                  <a:srgbClr val="0070C0"/>
                </a:solidFill>
              </a:rPr>
              <a:t>Παραδειγμα</a:t>
            </a:r>
            <a:r>
              <a:rPr lang="el-GR" b="1" u="sng" dirty="0">
                <a:solidFill>
                  <a:srgbClr val="0070C0"/>
                </a:solidFill>
              </a:rPr>
              <a:t> 1</a:t>
            </a:r>
            <a:endParaRPr lang="en-CY" b="1" u="sng" dirty="0">
              <a:solidFill>
                <a:srgbClr val="0070C0"/>
              </a:solidFill>
            </a:endParaRPr>
          </a:p>
        </p:txBody>
      </p:sp>
      <p:sp>
        <p:nvSpPr>
          <p:cNvPr id="3" name="SmartArt Placeholder 2">
            <a:extLst>
              <a:ext uri="{FF2B5EF4-FFF2-40B4-BE49-F238E27FC236}">
                <a16:creationId xmlns:a16="http://schemas.microsoft.com/office/drawing/2014/main" id="{E3B2C168-56BA-DDC2-AA81-4BD9C31794A2}"/>
              </a:ext>
            </a:extLst>
          </p:cNvPr>
          <p:cNvSpPr>
            <a:spLocks noGrp="1"/>
          </p:cNvSpPr>
          <p:nvPr>
            <p:ph type="dgm" sz="quarter" idx="15"/>
          </p:nvPr>
        </p:nvSpPr>
        <p:spPr>
          <a:xfrm>
            <a:off x="838200" y="1362635"/>
            <a:ext cx="10515600" cy="4493653"/>
          </a:xfrm>
        </p:spPr>
        <p:txBody>
          <a:bodyPr>
            <a:noAutofit/>
          </a:bodyPr>
          <a:lstStyle/>
          <a:p>
            <a:pPr marL="0" indent="0" algn="just">
              <a:buNone/>
            </a:pPr>
            <a:r>
              <a:rPr lang="el-GR" sz="2300" dirty="0"/>
              <a:t>Έχουμε λάβει οδηγίες από τον Β να απαιτήσουμε από εσάς €10.000 ως υπόλοιπο τιμήματος πώλησης αγαθών. Σύμφωνα με τις οδηγίες μας, οφείλετε στον Β το εν λόγω χρηματικό ποσό ως αποτέλεσμα των πιο κάτω: </a:t>
            </a:r>
          </a:p>
          <a:p>
            <a:pPr marL="0" indent="0" algn="just">
              <a:buNone/>
            </a:pPr>
            <a:r>
              <a:rPr lang="el-GR" sz="2300" dirty="0"/>
              <a:t>Όπως φαίνεται στην κατάσταση λογαριασμού (Συνημμένο Ι), ο Β σας προμήθευσε με αγαθά αξίας €15.000. Από αυτά, εξακολουθείτε να οφείλετε €10.000. </a:t>
            </a:r>
          </a:p>
          <a:p>
            <a:pPr marL="0" indent="0" algn="just">
              <a:buNone/>
            </a:pPr>
            <a:r>
              <a:rPr lang="el-GR" sz="2300" dirty="0"/>
              <a:t>Απαιτείται όπως απαντήσετε εντός 14 ημερολογιακών ημερών από την ημερομηνία λήψης της επιστολής αυτής συμπληρώνοντας το έντυπο το οποίο επισυνάπτεται και επιστρέφοντάς το στην παρακάτω διεύθυνση του γραφείο μου. Παράλειψή σας να το πράξετε θα έχει ως αποτέλεσμα την έγερση δικαστικής διαδικασίας εναντίον σας χωρίς περαιτέρω ειδοποίηση και δυνατόν να υποστείτε δυσμενείς επιπτώσεις υπό μορφή εξόδων και/ή από τυχόν οδηγία ή διάταγμα που το Δικαστήριο κρίνει σκόπιμο να εκδώσει εναντίον σας.</a:t>
            </a:r>
          </a:p>
        </p:txBody>
      </p:sp>
      <p:sp>
        <p:nvSpPr>
          <p:cNvPr id="4" name="Date Placeholder 3">
            <a:extLst>
              <a:ext uri="{FF2B5EF4-FFF2-40B4-BE49-F238E27FC236}">
                <a16:creationId xmlns:a16="http://schemas.microsoft.com/office/drawing/2014/main" id="{14B51B0F-40BD-E6E5-930E-86B2E833CBED}"/>
              </a:ext>
            </a:extLst>
          </p:cNvPr>
          <p:cNvSpPr>
            <a:spLocks noGrp="1"/>
          </p:cNvSpPr>
          <p:nvPr>
            <p:ph type="dt" sz="half" idx="10"/>
          </p:nvPr>
        </p:nvSpPr>
        <p:spPr/>
        <p:txBody>
          <a:bodyPr/>
          <a:lstStyle/>
          <a:p>
            <a:r>
              <a:rPr lang="en-US" dirty="0"/>
              <a:t>20</a:t>
            </a:r>
            <a:r>
              <a:rPr lang="el-GR" dirty="0"/>
              <a:t>23</a:t>
            </a:r>
            <a:endParaRPr lang="en-US" dirty="0"/>
          </a:p>
        </p:txBody>
      </p:sp>
      <p:sp>
        <p:nvSpPr>
          <p:cNvPr id="5" name="Footer Placeholder 4">
            <a:extLst>
              <a:ext uri="{FF2B5EF4-FFF2-40B4-BE49-F238E27FC236}">
                <a16:creationId xmlns:a16="http://schemas.microsoft.com/office/drawing/2014/main" id="{DE21AD86-E036-5CD7-9675-A068D185AC42}"/>
              </a:ext>
            </a:extLst>
          </p:cNvPr>
          <p:cNvSpPr>
            <a:spLocks noGrp="1"/>
          </p:cNvSpPr>
          <p:nvPr>
            <p:ph type="ftr" sz="quarter" idx="11"/>
          </p:nvPr>
        </p:nvSpPr>
        <p:spPr/>
        <p:txBody>
          <a:bodyPr/>
          <a:lstStyle/>
          <a:p>
            <a:r>
              <a:rPr lang="el-GR" dirty="0"/>
              <a:t>ΚΔΠ 2023</a:t>
            </a:r>
            <a:endParaRPr lang="en-US" dirty="0"/>
          </a:p>
        </p:txBody>
      </p:sp>
      <p:sp>
        <p:nvSpPr>
          <p:cNvPr id="6" name="Slide Number Placeholder 5">
            <a:extLst>
              <a:ext uri="{FF2B5EF4-FFF2-40B4-BE49-F238E27FC236}">
                <a16:creationId xmlns:a16="http://schemas.microsoft.com/office/drawing/2014/main" id="{036C0E6A-79B5-5206-F517-AB189A3A2E64}"/>
              </a:ext>
            </a:extLst>
          </p:cNvPr>
          <p:cNvSpPr>
            <a:spLocks noGrp="1"/>
          </p:cNvSpPr>
          <p:nvPr>
            <p:ph type="sldNum" sz="quarter" idx="12"/>
          </p:nvPr>
        </p:nvSpPr>
        <p:spPr/>
        <p:txBody>
          <a:bodyPr/>
          <a:lstStyle/>
          <a:p>
            <a:fld id="{A49DFD55-3C28-40EF-9E31-A92D2E4017FF}" type="slidenum">
              <a:rPr lang="en-US" smtClean="0"/>
              <a:pPr/>
              <a:t>31</a:t>
            </a:fld>
            <a:endParaRPr lang="en-US" dirty="0"/>
          </a:p>
        </p:txBody>
      </p:sp>
    </p:spTree>
    <p:extLst>
      <p:ext uri="{BB962C8B-B14F-4D97-AF65-F5344CB8AC3E}">
        <p14:creationId xmlns:p14="http://schemas.microsoft.com/office/powerpoint/2010/main" val="4097143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DAA55-89B0-6A02-3E02-004152C61462}"/>
              </a:ext>
            </a:extLst>
          </p:cNvPr>
          <p:cNvSpPr>
            <a:spLocks noGrp="1"/>
          </p:cNvSpPr>
          <p:nvPr>
            <p:ph type="title"/>
          </p:nvPr>
        </p:nvSpPr>
        <p:spPr/>
        <p:txBody>
          <a:bodyPr/>
          <a:lstStyle/>
          <a:p>
            <a:r>
              <a:rPr lang="el-GR" b="1" u="sng" dirty="0" err="1">
                <a:solidFill>
                  <a:srgbClr val="0070C0"/>
                </a:solidFill>
              </a:rPr>
              <a:t>Παραδειγμα</a:t>
            </a:r>
            <a:r>
              <a:rPr lang="el-GR" b="1" u="sng" dirty="0">
                <a:solidFill>
                  <a:srgbClr val="0070C0"/>
                </a:solidFill>
              </a:rPr>
              <a:t> 1</a:t>
            </a:r>
            <a:endParaRPr lang="en-CY" b="1" u="sng" dirty="0">
              <a:solidFill>
                <a:srgbClr val="0070C0"/>
              </a:solidFill>
            </a:endParaRPr>
          </a:p>
        </p:txBody>
      </p:sp>
      <p:sp>
        <p:nvSpPr>
          <p:cNvPr id="3" name="SmartArt Placeholder 2">
            <a:extLst>
              <a:ext uri="{FF2B5EF4-FFF2-40B4-BE49-F238E27FC236}">
                <a16:creationId xmlns:a16="http://schemas.microsoft.com/office/drawing/2014/main" id="{E3B2C168-56BA-DDC2-AA81-4BD9C31794A2}"/>
              </a:ext>
            </a:extLst>
          </p:cNvPr>
          <p:cNvSpPr>
            <a:spLocks noGrp="1"/>
          </p:cNvSpPr>
          <p:nvPr>
            <p:ph type="dgm" sz="quarter" idx="15"/>
          </p:nvPr>
        </p:nvSpPr>
        <p:spPr/>
        <p:txBody>
          <a:bodyPr>
            <a:normAutofit/>
          </a:bodyPr>
          <a:lstStyle/>
          <a:p>
            <a:pPr marL="0" indent="0" algn="just">
              <a:buNone/>
            </a:pPr>
            <a:r>
              <a:rPr lang="el-GR" dirty="0"/>
              <a:t>Παραλείψεις Β</a:t>
            </a:r>
          </a:p>
          <a:p>
            <a:pPr marL="0" indent="0" algn="just">
              <a:buNone/>
            </a:pPr>
            <a:endParaRPr lang="el-GR" dirty="0"/>
          </a:p>
          <a:p>
            <a:pPr algn="just"/>
            <a:r>
              <a:rPr lang="el-GR" dirty="0"/>
              <a:t>Μη υπογραμμένο τιμολόγιο</a:t>
            </a:r>
          </a:p>
          <a:p>
            <a:pPr algn="just"/>
            <a:r>
              <a:rPr lang="el-GR" dirty="0"/>
              <a:t>Απόδειξη για είσπραξη €5.000 </a:t>
            </a:r>
          </a:p>
          <a:p>
            <a:pPr algn="just"/>
            <a:r>
              <a:rPr lang="el-GR" dirty="0"/>
              <a:t>Επιστολή Α προς Β (αμφισβήτηση οφειλής)</a:t>
            </a:r>
          </a:p>
          <a:p>
            <a:pPr algn="just"/>
            <a:r>
              <a:rPr lang="el-GR" dirty="0"/>
              <a:t>Τόκος</a:t>
            </a:r>
          </a:p>
        </p:txBody>
      </p:sp>
      <p:sp>
        <p:nvSpPr>
          <p:cNvPr id="4" name="Date Placeholder 3">
            <a:extLst>
              <a:ext uri="{FF2B5EF4-FFF2-40B4-BE49-F238E27FC236}">
                <a16:creationId xmlns:a16="http://schemas.microsoft.com/office/drawing/2014/main" id="{14B51B0F-40BD-E6E5-930E-86B2E833CBED}"/>
              </a:ext>
            </a:extLst>
          </p:cNvPr>
          <p:cNvSpPr>
            <a:spLocks noGrp="1"/>
          </p:cNvSpPr>
          <p:nvPr>
            <p:ph type="dt" sz="half" idx="10"/>
          </p:nvPr>
        </p:nvSpPr>
        <p:spPr/>
        <p:txBody>
          <a:bodyPr/>
          <a:lstStyle/>
          <a:p>
            <a:r>
              <a:rPr lang="en-US" dirty="0"/>
              <a:t>20</a:t>
            </a:r>
            <a:r>
              <a:rPr lang="el-GR" dirty="0"/>
              <a:t>23</a:t>
            </a:r>
            <a:endParaRPr lang="en-US" dirty="0"/>
          </a:p>
        </p:txBody>
      </p:sp>
      <p:sp>
        <p:nvSpPr>
          <p:cNvPr id="5" name="Footer Placeholder 4">
            <a:extLst>
              <a:ext uri="{FF2B5EF4-FFF2-40B4-BE49-F238E27FC236}">
                <a16:creationId xmlns:a16="http://schemas.microsoft.com/office/drawing/2014/main" id="{DE21AD86-E036-5CD7-9675-A068D185AC42}"/>
              </a:ext>
            </a:extLst>
          </p:cNvPr>
          <p:cNvSpPr>
            <a:spLocks noGrp="1"/>
          </p:cNvSpPr>
          <p:nvPr>
            <p:ph type="ftr" sz="quarter" idx="11"/>
          </p:nvPr>
        </p:nvSpPr>
        <p:spPr/>
        <p:txBody>
          <a:bodyPr/>
          <a:lstStyle/>
          <a:p>
            <a:r>
              <a:rPr lang="el-GR" dirty="0"/>
              <a:t>ΚΔΠ 2023</a:t>
            </a:r>
            <a:endParaRPr lang="en-US" dirty="0"/>
          </a:p>
        </p:txBody>
      </p:sp>
      <p:sp>
        <p:nvSpPr>
          <p:cNvPr id="6" name="Slide Number Placeholder 5">
            <a:extLst>
              <a:ext uri="{FF2B5EF4-FFF2-40B4-BE49-F238E27FC236}">
                <a16:creationId xmlns:a16="http://schemas.microsoft.com/office/drawing/2014/main" id="{036C0E6A-79B5-5206-F517-AB189A3A2E64}"/>
              </a:ext>
            </a:extLst>
          </p:cNvPr>
          <p:cNvSpPr>
            <a:spLocks noGrp="1"/>
          </p:cNvSpPr>
          <p:nvPr>
            <p:ph type="sldNum" sz="quarter" idx="12"/>
          </p:nvPr>
        </p:nvSpPr>
        <p:spPr/>
        <p:txBody>
          <a:bodyPr/>
          <a:lstStyle/>
          <a:p>
            <a:fld id="{A49DFD55-3C28-40EF-9E31-A92D2E4017FF}" type="slidenum">
              <a:rPr lang="en-US" smtClean="0"/>
              <a:pPr/>
              <a:t>32</a:t>
            </a:fld>
            <a:endParaRPr lang="en-US" dirty="0"/>
          </a:p>
        </p:txBody>
      </p:sp>
    </p:spTree>
    <p:extLst>
      <p:ext uri="{BB962C8B-B14F-4D97-AF65-F5344CB8AC3E}">
        <p14:creationId xmlns:p14="http://schemas.microsoft.com/office/powerpoint/2010/main" val="1391080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2851-DEB7-B724-B8F3-2AD6FC0FDCF9}"/>
              </a:ext>
            </a:extLst>
          </p:cNvPr>
          <p:cNvSpPr>
            <a:spLocks noGrp="1"/>
          </p:cNvSpPr>
          <p:nvPr>
            <p:ph type="ctrTitle"/>
          </p:nvPr>
        </p:nvSpPr>
        <p:spPr>
          <a:xfrm>
            <a:off x="4267200" y="405443"/>
            <a:ext cx="7205932" cy="1682150"/>
          </a:xfrm>
        </p:spPr>
        <p:txBody>
          <a:bodyPr/>
          <a:lstStyle/>
          <a:p>
            <a:pPr algn="ctr"/>
            <a:r>
              <a:rPr lang="el-GR" dirty="0"/>
              <a:t>Κανονισμοι πολιτικησ δικονομιασ του 2023</a:t>
            </a:r>
            <a:endParaRPr lang="en-CY" dirty="0"/>
          </a:p>
        </p:txBody>
      </p:sp>
      <p:sp>
        <p:nvSpPr>
          <p:cNvPr id="3" name="Subtitle 2">
            <a:extLst>
              <a:ext uri="{FF2B5EF4-FFF2-40B4-BE49-F238E27FC236}">
                <a16:creationId xmlns:a16="http://schemas.microsoft.com/office/drawing/2014/main" id="{F270E59D-5E7E-F29E-8B3B-9800D551B182}"/>
              </a:ext>
            </a:extLst>
          </p:cNvPr>
          <p:cNvSpPr>
            <a:spLocks noGrp="1"/>
          </p:cNvSpPr>
          <p:nvPr>
            <p:ph type="subTitle" idx="1"/>
          </p:nvPr>
        </p:nvSpPr>
        <p:spPr>
          <a:xfrm>
            <a:off x="4267199" y="2475781"/>
            <a:ext cx="7205932" cy="3140015"/>
          </a:xfrm>
        </p:spPr>
        <p:txBody>
          <a:bodyPr>
            <a:normAutofit/>
          </a:bodyPr>
          <a:lstStyle/>
          <a:p>
            <a:pPr algn="ctr"/>
            <a:endParaRPr lang="el-GR" sz="2400" dirty="0"/>
          </a:p>
          <a:p>
            <a:pPr algn="ctr"/>
            <a:r>
              <a:rPr lang="el-GR" sz="4000" dirty="0"/>
              <a:t>Μέρη 7 &amp; 8</a:t>
            </a:r>
            <a:r>
              <a:rPr lang="en-US" sz="4000" dirty="0"/>
              <a:t>:</a:t>
            </a:r>
            <a:r>
              <a:rPr lang="el-GR" sz="4000"/>
              <a:t> Έναρξη </a:t>
            </a:r>
            <a:r>
              <a:rPr lang="el-GR" sz="4000" dirty="0"/>
              <a:t>Διαδικασίας</a:t>
            </a:r>
          </a:p>
        </p:txBody>
      </p:sp>
      <p:sp>
        <p:nvSpPr>
          <p:cNvPr id="4" name="Date Placeholder 3">
            <a:extLst>
              <a:ext uri="{FF2B5EF4-FFF2-40B4-BE49-F238E27FC236}">
                <a16:creationId xmlns:a16="http://schemas.microsoft.com/office/drawing/2014/main" id="{459EDA0A-B820-51ED-08C1-3B88CCA4939B}"/>
              </a:ext>
            </a:extLst>
          </p:cNvPr>
          <p:cNvSpPr>
            <a:spLocks noGrp="1"/>
          </p:cNvSpPr>
          <p:nvPr>
            <p:ph type="dt" sz="half" idx="10"/>
          </p:nvPr>
        </p:nvSpPr>
        <p:spPr/>
        <p:txBody>
          <a:bodyPr/>
          <a:lstStyle/>
          <a:p>
            <a:r>
              <a:rPr lang="en-US" dirty="0"/>
              <a:t>20</a:t>
            </a:r>
            <a:r>
              <a:rPr lang="el-GR" dirty="0"/>
              <a:t>23</a:t>
            </a:r>
            <a:endParaRPr lang="en-US" dirty="0"/>
          </a:p>
        </p:txBody>
      </p:sp>
      <p:sp>
        <p:nvSpPr>
          <p:cNvPr id="5" name="Footer Placeholder 4">
            <a:extLst>
              <a:ext uri="{FF2B5EF4-FFF2-40B4-BE49-F238E27FC236}">
                <a16:creationId xmlns:a16="http://schemas.microsoft.com/office/drawing/2014/main" id="{98F851DA-3BCC-4B55-1D34-52A1A0E813B4}"/>
              </a:ext>
            </a:extLst>
          </p:cNvPr>
          <p:cNvSpPr>
            <a:spLocks noGrp="1"/>
          </p:cNvSpPr>
          <p:nvPr>
            <p:ph type="ftr" sz="quarter" idx="11"/>
          </p:nvPr>
        </p:nvSpPr>
        <p:spPr/>
        <p:txBody>
          <a:bodyPr/>
          <a:lstStyle/>
          <a:p>
            <a:r>
              <a:rPr lang="el-GR" dirty="0"/>
              <a:t>ΚΠΔ 2023</a:t>
            </a:r>
            <a:endParaRPr lang="en-US" dirty="0"/>
          </a:p>
        </p:txBody>
      </p:sp>
      <p:sp>
        <p:nvSpPr>
          <p:cNvPr id="6" name="Slide Number Placeholder 5">
            <a:extLst>
              <a:ext uri="{FF2B5EF4-FFF2-40B4-BE49-F238E27FC236}">
                <a16:creationId xmlns:a16="http://schemas.microsoft.com/office/drawing/2014/main" id="{5F47181E-4336-4087-3520-C8C3FCF08AE5}"/>
              </a:ext>
            </a:extLst>
          </p:cNvPr>
          <p:cNvSpPr>
            <a:spLocks noGrp="1"/>
          </p:cNvSpPr>
          <p:nvPr>
            <p:ph type="sldNum" sz="quarter" idx="12"/>
          </p:nvPr>
        </p:nvSpPr>
        <p:spPr/>
        <p:txBody>
          <a:bodyPr/>
          <a:lstStyle/>
          <a:p>
            <a:fld id="{A49DFD55-3C28-40EF-9E31-A92D2E4017FF}" type="slidenum">
              <a:rPr lang="en-US" smtClean="0"/>
              <a:pPr/>
              <a:t>33</a:t>
            </a:fld>
            <a:endParaRPr lang="en-US" dirty="0"/>
          </a:p>
        </p:txBody>
      </p:sp>
    </p:spTree>
    <p:extLst>
      <p:ext uri="{BB962C8B-B14F-4D97-AF65-F5344CB8AC3E}">
        <p14:creationId xmlns:p14="http://schemas.microsoft.com/office/powerpoint/2010/main" val="3989777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681487"/>
            <a:ext cx="6759948" cy="793630"/>
          </a:xfrm>
        </p:spPr>
        <p:txBody>
          <a:bodyPr/>
          <a:lstStyle/>
          <a:p>
            <a:pPr algn="ctr"/>
            <a:r>
              <a:rPr lang="el-GR" b="1" u="sng" dirty="0">
                <a:solidFill>
                  <a:srgbClr val="0070C0"/>
                </a:solidFill>
              </a:rPr>
              <a:t>Διαδικασια μερουσ 7</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4" y="1975448"/>
            <a:ext cx="6759949" cy="4039869"/>
          </a:xfrm>
        </p:spPr>
        <p:txBody>
          <a:bodyPr>
            <a:noAutofit/>
          </a:bodyPr>
          <a:lstStyle/>
          <a:p>
            <a:pPr marL="342900" indent="-342900" algn="just">
              <a:buFont typeface="Arial" panose="020B0604020202020204" pitchFamily="34" charset="0"/>
              <a:buChar char="•"/>
            </a:pPr>
            <a:r>
              <a:rPr lang="el-GR" sz="2000" dirty="0"/>
              <a:t>Κατά κανόνα, απαιτήσεις εγείρονται βάσει του Μέρους 7</a:t>
            </a:r>
          </a:p>
          <a:p>
            <a:pPr marL="342900" indent="-342900" algn="just">
              <a:buFont typeface="Arial" panose="020B0604020202020204" pitchFamily="34" charset="0"/>
              <a:buChar char="•"/>
            </a:pPr>
            <a:r>
              <a:rPr lang="el-GR" sz="2000" dirty="0"/>
              <a:t>Υπάρχει δυνατότητα καταχώρισης του έντυπου απαίτησης μαζί με την Ε/Α</a:t>
            </a:r>
          </a:p>
          <a:p>
            <a:pPr marL="342900" indent="-342900" algn="just">
              <a:buFont typeface="Arial" panose="020B0604020202020204" pitchFamily="34" charset="0"/>
              <a:buChar char="•"/>
            </a:pPr>
            <a:r>
              <a:rPr lang="el-GR" sz="2000" dirty="0"/>
              <a:t>Διαφορετικά η Ε/Α καταχωρίζεται εντός 28 ημερών από την επίδοση (με δήλωση αληθείας)</a:t>
            </a:r>
          </a:p>
          <a:p>
            <a:pPr marL="342900" indent="-342900" algn="just">
              <a:buFont typeface="Arial" panose="020B0604020202020204" pitchFamily="34" charset="0"/>
              <a:buChar char="•"/>
            </a:pPr>
            <a:r>
              <a:rPr lang="el-GR" sz="2000" dirty="0"/>
              <a:t>Κατάργηση διαδικασίας σφράγισης</a:t>
            </a:r>
          </a:p>
          <a:p>
            <a:pPr marL="342900" indent="-342900" algn="just">
              <a:buFont typeface="Arial" panose="020B0604020202020204" pitchFamily="34" charset="0"/>
              <a:buChar char="•"/>
            </a:pPr>
            <a:endParaRPr lang="en-US"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dirty="0">
                <a:solidFill>
                  <a:srgbClr val="002060"/>
                </a:solidFill>
              </a:rPr>
              <a:t>ΚΔΠ</a:t>
            </a:r>
            <a:r>
              <a:rPr lang="el-GR" sz="900" dirty="0">
                <a:solidFill>
                  <a:srgbClr val="002060"/>
                </a:solidFill>
              </a:rPr>
              <a:t>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34</a:t>
            </a:fld>
            <a:endParaRPr lang="en-US" dirty="0"/>
          </a:p>
        </p:txBody>
      </p:sp>
    </p:spTree>
    <p:extLst>
      <p:ext uri="{BB962C8B-B14F-4D97-AF65-F5344CB8AC3E}">
        <p14:creationId xmlns:p14="http://schemas.microsoft.com/office/powerpoint/2010/main" val="1126960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DAA55-89B0-6A02-3E02-004152C61462}"/>
              </a:ext>
            </a:extLst>
          </p:cNvPr>
          <p:cNvSpPr>
            <a:spLocks noGrp="1"/>
          </p:cNvSpPr>
          <p:nvPr>
            <p:ph type="title"/>
          </p:nvPr>
        </p:nvSpPr>
        <p:spPr/>
        <p:txBody>
          <a:bodyPr/>
          <a:lstStyle/>
          <a:p>
            <a:r>
              <a:rPr lang="el-GR" b="1" u="sng" dirty="0">
                <a:solidFill>
                  <a:srgbClr val="0070C0"/>
                </a:solidFill>
              </a:rPr>
              <a:t>Εναλλακτικη διαδικασια μερουσ 8</a:t>
            </a:r>
            <a:endParaRPr lang="en-CY" b="1" u="sng" dirty="0">
              <a:solidFill>
                <a:srgbClr val="0070C0"/>
              </a:solidFill>
            </a:endParaRPr>
          </a:p>
        </p:txBody>
      </p:sp>
      <p:sp>
        <p:nvSpPr>
          <p:cNvPr id="3" name="SmartArt Placeholder 2">
            <a:extLst>
              <a:ext uri="{FF2B5EF4-FFF2-40B4-BE49-F238E27FC236}">
                <a16:creationId xmlns:a16="http://schemas.microsoft.com/office/drawing/2014/main" id="{E3B2C168-56BA-DDC2-AA81-4BD9C31794A2}"/>
              </a:ext>
            </a:extLst>
          </p:cNvPr>
          <p:cNvSpPr>
            <a:spLocks noGrp="1"/>
          </p:cNvSpPr>
          <p:nvPr>
            <p:ph type="dgm" sz="quarter" idx="15"/>
          </p:nvPr>
        </p:nvSpPr>
        <p:spPr/>
        <p:txBody>
          <a:bodyPr>
            <a:normAutofit fontScale="77500" lnSpcReduction="20000"/>
          </a:bodyPr>
          <a:lstStyle/>
          <a:p>
            <a:pPr marL="0" indent="0" algn="just">
              <a:lnSpc>
                <a:spcPct val="107000"/>
              </a:lnSpc>
              <a:spcAft>
                <a:spcPts val="800"/>
              </a:spcAft>
              <a:buNone/>
            </a:pPr>
            <a:r>
              <a:rPr lang="el-GR" sz="2800" dirty="0">
                <a:effectLst/>
                <a:ea typeface="Calibri" panose="020F0502020204030204" pitchFamily="34" charset="0"/>
                <a:cs typeface="Times New Roman" panose="02020603050405020304" pitchFamily="18" charset="0"/>
              </a:rPr>
              <a:t>Ο ενάγων ζητεί απόφαση του δικαστηρίου αναφορικά με ζήτημα όπου πιθανόν να μην υπάρχει ουσιώδης αμφισβήτηση γεγονότων, όπως</a:t>
            </a:r>
            <a:r>
              <a:rPr lang="en-US" sz="2800" dirty="0">
                <a:effectLst/>
                <a:ea typeface="Calibri" panose="020F0502020204030204" pitchFamily="34" charset="0"/>
                <a:cs typeface="Times New Roman" panose="02020603050405020304" pitchFamily="18" charset="0"/>
              </a:rPr>
              <a:t>:</a:t>
            </a:r>
            <a:endParaRPr lang="el-GR" sz="28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el-GR" sz="2800" dirty="0">
                <a:effectLst/>
                <a:ea typeface="Calibri" panose="020F0502020204030204" pitchFamily="34" charset="0"/>
                <a:cs typeface="Times New Roman" panose="02020603050405020304" pitchFamily="18" charset="0"/>
              </a:rPr>
              <a:t>ερμηνεία νομοθεσίας, σύμβασης, διαθήκης, εγγράφου</a:t>
            </a:r>
          </a:p>
          <a:p>
            <a:pPr algn="just">
              <a:lnSpc>
                <a:spcPct val="107000"/>
              </a:lnSpc>
              <a:spcAft>
                <a:spcPts val="800"/>
              </a:spcAft>
            </a:pPr>
            <a:r>
              <a:rPr lang="el-GR" sz="2800" dirty="0">
                <a:effectLst/>
                <a:ea typeface="Calibri" panose="020F0502020204030204" pitchFamily="34" charset="0"/>
                <a:cs typeface="Times New Roman" panose="02020603050405020304" pitchFamily="18" charset="0"/>
              </a:rPr>
              <a:t>απαίτηση εμπιστευματοδόχου για άδεια του δικαστηρίου σε σχέση με την πραγματοποίηση οποιουδήποτε συγκεκριμένου βήματος και δεν υφίσταται οποιαδήποτε αμφισβήτηση ή  ουσιώδης αμφισβήτηση γεγονότων</a:t>
            </a:r>
          </a:p>
          <a:p>
            <a:pPr algn="just">
              <a:lnSpc>
                <a:spcPct val="107000"/>
              </a:lnSpc>
              <a:spcAft>
                <a:spcPts val="800"/>
              </a:spcAft>
            </a:pPr>
            <a:r>
              <a:rPr lang="el-GR" sz="2800" dirty="0">
                <a:effectLst/>
                <a:ea typeface="Calibri" panose="020F0502020204030204" pitchFamily="34" charset="0"/>
                <a:cs typeface="Times New Roman" panose="02020603050405020304" pitchFamily="18" charset="0"/>
              </a:rPr>
              <a:t>απαίτηση από ή εναντίον παιδιού ή ανίκανου προσώπου η οποία έχει διευθετηθεί πριν από την έναρξη δικαστικής διαδικασίας  και μοναδικός σκοπός της απαίτησης είναι η εξασφάλιση της έγκρισης του δικαστηρίου για τον διακανονισμό</a:t>
            </a:r>
          </a:p>
          <a:p>
            <a:endParaRPr lang="en-CY" dirty="0"/>
          </a:p>
        </p:txBody>
      </p:sp>
      <p:sp>
        <p:nvSpPr>
          <p:cNvPr id="4" name="Date Placeholder 3">
            <a:extLst>
              <a:ext uri="{FF2B5EF4-FFF2-40B4-BE49-F238E27FC236}">
                <a16:creationId xmlns:a16="http://schemas.microsoft.com/office/drawing/2014/main" id="{14B51B0F-40BD-E6E5-930E-86B2E833CBED}"/>
              </a:ext>
            </a:extLst>
          </p:cNvPr>
          <p:cNvSpPr>
            <a:spLocks noGrp="1"/>
          </p:cNvSpPr>
          <p:nvPr>
            <p:ph type="dt" sz="half" idx="10"/>
          </p:nvPr>
        </p:nvSpPr>
        <p:spPr/>
        <p:txBody>
          <a:bodyPr/>
          <a:lstStyle/>
          <a:p>
            <a:r>
              <a:rPr lang="en-US" dirty="0"/>
              <a:t>20</a:t>
            </a:r>
            <a:r>
              <a:rPr lang="el-GR" dirty="0"/>
              <a:t>23</a:t>
            </a:r>
            <a:endParaRPr lang="en-US" dirty="0"/>
          </a:p>
        </p:txBody>
      </p:sp>
      <p:sp>
        <p:nvSpPr>
          <p:cNvPr id="5" name="Footer Placeholder 4">
            <a:extLst>
              <a:ext uri="{FF2B5EF4-FFF2-40B4-BE49-F238E27FC236}">
                <a16:creationId xmlns:a16="http://schemas.microsoft.com/office/drawing/2014/main" id="{DE21AD86-E036-5CD7-9675-A068D185AC42}"/>
              </a:ext>
            </a:extLst>
          </p:cNvPr>
          <p:cNvSpPr>
            <a:spLocks noGrp="1"/>
          </p:cNvSpPr>
          <p:nvPr>
            <p:ph type="ftr" sz="quarter" idx="11"/>
          </p:nvPr>
        </p:nvSpPr>
        <p:spPr/>
        <p:txBody>
          <a:bodyPr/>
          <a:lstStyle/>
          <a:p>
            <a:r>
              <a:rPr lang="el-GR" dirty="0"/>
              <a:t>ΚΔΠ 2023</a:t>
            </a:r>
            <a:endParaRPr lang="en-US" dirty="0"/>
          </a:p>
        </p:txBody>
      </p:sp>
      <p:sp>
        <p:nvSpPr>
          <p:cNvPr id="6" name="Slide Number Placeholder 5">
            <a:extLst>
              <a:ext uri="{FF2B5EF4-FFF2-40B4-BE49-F238E27FC236}">
                <a16:creationId xmlns:a16="http://schemas.microsoft.com/office/drawing/2014/main" id="{036C0E6A-79B5-5206-F517-AB189A3A2E64}"/>
              </a:ext>
            </a:extLst>
          </p:cNvPr>
          <p:cNvSpPr>
            <a:spLocks noGrp="1"/>
          </p:cNvSpPr>
          <p:nvPr>
            <p:ph type="sldNum" sz="quarter" idx="12"/>
          </p:nvPr>
        </p:nvSpPr>
        <p:spPr/>
        <p:txBody>
          <a:bodyPr/>
          <a:lstStyle/>
          <a:p>
            <a:fld id="{A49DFD55-3C28-40EF-9E31-A92D2E4017FF}" type="slidenum">
              <a:rPr lang="en-US" smtClean="0"/>
              <a:pPr/>
              <a:t>35</a:t>
            </a:fld>
            <a:endParaRPr lang="en-US" dirty="0"/>
          </a:p>
        </p:txBody>
      </p:sp>
    </p:spTree>
    <p:extLst>
      <p:ext uri="{BB962C8B-B14F-4D97-AF65-F5344CB8AC3E}">
        <p14:creationId xmlns:p14="http://schemas.microsoft.com/office/powerpoint/2010/main" val="30019883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DAA55-89B0-6A02-3E02-004152C61462}"/>
              </a:ext>
            </a:extLst>
          </p:cNvPr>
          <p:cNvSpPr>
            <a:spLocks noGrp="1"/>
          </p:cNvSpPr>
          <p:nvPr>
            <p:ph type="title"/>
          </p:nvPr>
        </p:nvSpPr>
        <p:spPr/>
        <p:txBody>
          <a:bodyPr/>
          <a:lstStyle/>
          <a:p>
            <a:r>
              <a:rPr lang="el-GR" b="1" u="sng" dirty="0" err="1">
                <a:solidFill>
                  <a:srgbClr val="0070C0"/>
                </a:solidFill>
              </a:rPr>
              <a:t>ΕφαρμογΗ</a:t>
            </a:r>
            <a:r>
              <a:rPr lang="el-GR" b="1" u="sng" dirty="0">
                <a:solidFill>
                  <a:srgbClr val="0070C0"/>
                </a:solidFill>
              </a:rPr>
              <a:t> μερουσ 8</a:t>
            </a:r>
            <a:endParaRPr lang="en-CY" b="1" u="sng" dirty="0">
              <a:solidFill>
                <a:srgbClr val="0070C0"/>
              </a:solidFill>
            </a:endParaRPr>
          </a:p>
        </p:txBody>
      </p:sp>
      <p:sp>
        <p:nvSpPr>
          <p:cNvPr id="3" name="SmartArt Placeholder 2">
            <a:extLst>
              <a:ext uri="{FF2B5EF4-FFF2-40B4-BE49-F238E27FC236}">
                <a16:creationId xmlns:a16="http://schemas.microsoft.com/office/drawing/2014/main" id="{E3B2C168-56BA-DDC2-AA81-4BD9C31794A2}"/>
              </a:ext>
            </a:extLst>
          </p:cNvPr>
          <p:cNvSpPr>
            <a:spLocks noGrp="1"/>
          </p:cNvSpPr>
          <p:nvPr>
            <p:ph type="dgm" sz="quarter" idx="15"/>
          </p:nvPr>
        </p:nvSpPr>
        <p:spPr/>
        <p:txBody>
          <a:bodyPr>
            <a:normAutofit fontScale="92500" lnSpcReduction="10000"/>
          </a:bodyPr>
          <a:lstStyle/>
          <a:p>
            <a:pPr algn="just">
              <a:lnSpc>
                <a:spcPct val="107000"/>
              </a:lnSpc>
              <a:spcAft>
                <a:spcPts val="800"/>
              </a:spcAft>
            </a:pPr>
            <a:r>
              <a:rPr lang="el-GR" sz="2800" dirty="0">
                <a:effectLst/>
                <a:latin typeface="+mj-lt"/>
                <a:ea typeface="Calibri" panose="020F0502020204030204" pitchFamily="34" charset="0"/>
                <a:cs typeface="Times New Roman" panose="02020603050405020304" pitchFamily="18" charset="0"/>
              </a:rPr>
              <a:t>Η διαδικασία του Μέρους 8 μπορεί επίσης να χρησιμοποιείται για οποιαδήποτε απαίτηση ή αίτηση σε σχέση με την οποία νόμος ή κανονισμός προνοεί όπως η απαίτηση ή αίτηση εγείρεται με εναρκτήρια κλήση, αίτηση ή άλλη εναρκτήρια διαδικασία, εκτός όταν νόμος ή κανονισμός προβλέπει διακριτή διαδικασία</a:t>
            </a:r>
          </a:p>
          <a:p>
            <a:pPr algn="just">
              <a:lnSpc>
                <a:spcPct val="107000"/>
              </a:lnSpc>
              <a:spcAft>
                <a:spcPts val="800"/>
              </a:spcAft>
            </a:pPr>
            <a:r>
              <a:rPr lang="el-GR" sz="2800" dirty="0">
                <a:effectLst/>
                <a:latin typeface="+mj-lt"/>
                <a:ea typeface="Calibri" panose="020F0502020204030204" pitchFamily="34" charset="0"/>
                <a:cs typeface="Times New Roman" panose="02020603050405020304" pitchFamily="18" charset="0"/>
              </a:rPr>
              <a:t>Τέτοιος κανονισμός μπορεί να απαιτεί ή επιτρέπει τη χρήση της διαδικασίας του Μέρους 8 και να μην εφαρμόζει ή να τροποποιεί οποιουσδήποτε από τους κανονισμούς του Μέρους 8</a:t>
            </a:r>
          </a:p>
          <a:p>
            <a:endParaRPr lang="en-CY" dirty="0"/>
          </a:p>
        </p:txBody>
      </p:sp>
      <p:sp>
        <p:nvSpPr>
          <p:cNvPr id="4" name="Date Placeholder 3">
            <a:extLst>
              <a:ext uri="{FF2B5EF4-FFF2-40B4-BE49-F238E27FC236}">
                <a16:creationId xmlns:a16="http://schemas.microsoft.com/office/drawing/2014/main" id="{14B51B0F-40BD-E6E5-930E-86B2E833CBED}"/>
              </a:ext>
            </a:extLst>
          </p:cNvPr>
          <p:cNvSpPr>
            <a:spLocks noGrp="1"/>
          </p:cNvSpPr>
          <p:nvPr>
            <p:ph type="dt" sz="half" idx="10"/>
          </p:nvPr>
        </p:nvSpPr>
        <p:spPr/>
        <p:txBody>
          <a:bodyPr/>
          <a:lstStyle/>
          <a:p>
            <a:r>
              <a:rPr lang="en-US" dirty="0"/>
              <a:t>20</a:t>
            </a:r>
            <a:r>
              <a:rPr lang="el-GR" dirty="0"/>
              <a:t>23</a:t>
            </a:r>
            <a:endParaRPr lang="en-US" dirty="0"/>
          </a:p>
        </p:txBody>
      </p:sp>
      <p:sp>
        <p:nvSpPr>
          <p:cNvPr id="5" name="Footer Placeholder 4">
            <a:extLst>
              <a:ext uri="{FF2B5EF4-FFF2-40B4-BE49-F238E27FC236}">
                <a16:creationId xmlns:a16="http://schemas.microsoft.com/office/drawing/2014/main" id="{DE21AD86-E036-5CD7-9675-A068D185AC42}"/>
              </a:ext>
            </a:extLst>
          </p:cNvPr>
          <p:cNvSpPr>
            <a:spLocks noGrp="1"/>
          </p:cNvSpPr>
          <p:nvPr>
            <p:ph type="ftr" sz="quarter" idx="11"/>
          </p:nvPr>
        </p:nvSpPr>
        <p:spPr/>
        <p:txBody>
          <a:bodyPr/>
          <a:lstStyle/>
          <a:p>
            <a:r>
              <a:rPr lang="el-GR" dirty="0"/>
              <a:t>ΚΔΠ 2023</a:t>
            </a:r>
            <a:endParaRPr lang="en-US" dirty="0"/>
          </a:p>
        </p:txBody>
      </p:sp>
      <p:sp>
        <p:nvSpPr>
          <p:cNvPr id="6" name="Slide Number Placeholder 5">
            <a:extLst>
              <a:ext uri="{FF2B5EF4-FFF2-40B4-BE49-F238E27FC236}">
                <a16:creationId xmlns:a16="http://schemas.microsoft.com/office/drawing/2014/main" id="{036C0E6A-79B5-5206-F517-AB189A3A2E64}"/>
              </a:ext>
            </a:extLst>
          </p:cNvPr>
          <p:cNvSpPr>
            <a:spLocks noGrp="1"/>
          </p:cNvSpPr>
          <p:nvPr>
            <p:ph type="sldNum" sz="quarter" idx="12"/>
          </p:nvPr>
        </p:nvSpPr>
        <p:spPr/>
        <p:txBody>
          <a:bodyPr/>
          <a:lstStyle/>
          <a:p>
            <a:fld id="{A49DFD55-3C28-40EF-9E31-A92D2E4017FF}" type="slidenum">
              <a:rPr lang="en-US" smtClean="0"/>
              <a:pPr/>
              <a:t>36</a:t>
            </a:fld>
            <a:endParaRPr lang="en-US" dirty="0"/>
          </a:p>
        </p:txBody>
      </p:sp>
    </p:spTree>
    <p:extLst>
      <p:ext uri="{BB962C8B-B14F-4D97-AF65-F5344CB8AC3E}">
        <p14:creationId xmlns:p14="http://schemas.microsoft.com/office/powerpoint/2010/main" val="26922635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3" y="649797"/>
            <a:ext cx="6927909" cy="1932172"/>
          </a:xfrm>
        </p:spPr>
        <p:txBody>
          <a:bodyPr/>
          <a:lstStyle/>
          <a:p>
            <a:pPr algn="ctr"/>
            <a:r>
              <a:rPr lang="el-GR" b="1" u="sng" dirty="0">
                <a:solidFill>
                  <a:srgbClr val="0070C0"/>
                </a:solidFill>
              </a:rPr>
              <a:t>Εντυπο απαιτησησ μερουσ 8</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3254187"/>
            <a:ext cx="6927910" cy="1932173"/>
          </a:xfrm>
        </p:spPr>
        <p:txBody>
          <a:bodyPr>
            <a:noAutofit/>
          </a:bodyPr>
          <a:lstStyle/>
          <a:p>
            <a:pPr marL="342900" indent="-342900" algn="just">
              <a:buFont typeface="Arial" panose="020B0604020202020204" pitchFamily="34" charset="0"/>
              <a:buChar char="•"/>
            </a:pPr>
            <a:r>
              <a:rPr lang="el-GR" sz="2000" dirty="0"/>
              <a:t>Όπως Μέρους 7</a:t>
            </a:r>
          </a:p>
          <a:p>
            <a:pPr marL="342900" indent="-342900" algn="just">
              <a:buFont typeface="Arial" panose="020B0604020202020204" pitchFamily="34" charset="0"/>
              <a:buChar char="•"/>
            </a:pPr>
            <a:endParaRPr lang="el-GR" sz="2000" dirty="0"/>
          </a:p>
          <a:p>
            <a:pPr marL="342900" indent="-342900" algn="just">
              <a:buFont typeface="Arial" panose="020B0604020202020204" pitchFamily="34" charset="0"/>
              <a:buChar char="•"/>
            </a:pPr>
            <a:r>
              <a:rPr lang="el-GR" sz="2000" dirty="0"/>
              <a:t>Αναφορά σε μαρτυρία που επισυνάπτεται αντί σε Ε/Α</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37</a:t>
            </a:fld>
            <a:endParaRPr lang="en-US" dirty="0"/>
          </a:p>
        </p:txBody>
      </p:sp>
    </p:spTree>
    <p:extLst>
      <p:ext uri="{BB962C8B-B14F-4D97-AF65-F5344CB8AC3E}">
        <p14:creationId xmlns:p14="http://schemas.microsoft.com/office/powerpoint/2010/main" val="3266095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681487"/>
            <a:ext cx="6099774" cy="793630"/>
          </a:xfrm>
        </p:spPr>
        <p:txBody>
          <a:bodyPr>
            <a:normAutofit fontScale="90000"/>
          </a:bodyPr>
          <a:lstStyle/>
          <a:p>
            <a:pPr algn="ctr"/>
            <a:r>
              <a:rPr lang="el-GR" b="1" u="sng" dirty="0">
                <a:solidFill>
                  <a:srgbClr val="0070C0"/>
                </a:solidFill>
              </a:rPr>
              <a:t>Εμφανιση διαδικασιασ μερουσ 8</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1975449"/>
            <a:ext cx="6099774" cy="3210912"/>
          </a:xfrm>
        </p:spPr>
        <p:txBody>
          <a:bodyPr>
            <a:noAutofit/>
          </a:bodyPr>
          <a:lstStyle/>
          <a:p>
            <a:pPr marL="0" indent="0" algn="just">
              <a:lnSpc>
                <a:spcPct val="107000"/>
              </a:lnSpc>
              <a:spcAft>
                <a:spcPts val="800"/>
              </a:spcAft>
              <a:buNone/>
            </a:pPr>
            <a:r>
              <a:rPr lang="el-GR" sz="2000" dirty="0">
                <a:effectLst/>
                <a:ea typeface="Calibri" panose="020F0502020204030204" pitchFamily="34" charset="0"/>
                <a:cs typeface="Times New Roman" panose="02020603050405020304" pitchFamily="18" charset="0"/>
              </a:rPr>
              <a:t>Ο εναγόμενος, οφείλει να καταχωρίσει σημείωμα εμφάνισης εντός 14 ημερών από την επίδοση.</a:t>
            </a:r>
          </a:p>
          <a:p>
            <a:pPr marL="0" indent="0" algn="just">
              <a:lnSpc>
                <a:spcPct val="107000"/>
              </a:lnSpc>
              <a:spcAft>
                <a:spcPts val="800"/>
              </a:spcAft>
              <a:buNone/>
            </a:pPr>
            <a:r>
              <a:rPr lang="el-GR" sz="2000" dirty="0">
                <a:effectLst/>
                <a:ea typeface="Calibri" panose="020F0502020204030204" pitchFamily="34" charset="0"/>
                <a:cs typeface="Times New Roman" panose="02020603050405020304" pitchFamily="18" charset="0"/>
              </a:rPr>
              <a:t>Το σημείωμα εμφάνισης πρέπει να αναφέρει:</a:t>
            </a:r>
          </a:p>
          <a:p>
            <a:pPr marL="342900" indent="-342900" algn="just">
              <a:lnSpc>
                <a:spcPct val="107000"/>
              </a:lnSpc>
              <a:spcAft>
                <a:spcPts val="800"/>
              </a:spcAft>
              <a:buFont typeface="Arial" panose="020B0604020202020204" pitchFamily="34" charset="0"/>
              <a:buChar char="•"/>
            </a:pPr>
            <a:r>
              <a:rPr lang="el-GR" sz="2000" dirty="0">
                <a:effectLst/>
                <a:ea typeface="Calibri" panose="020F0502020204030204" pitchFamily="34" charset="0"/>
                <a:cs typeface="Times New Roman" panose="02020603050405020304" pitchFamily="18" charset="0"/>
              </a:rPr>
              <a:t>κατά πόσον ο εναγόμενος αμφισβητεί ή όχι την απαίτηση ή μέρος της</a:t>
            </a:r>
          </a:p>
          <a:p>
            <a:pPr marL="342900" indent="-342900" algn="just">
              <a:lnSpc>
                <a:spcPct val="107000"/>
              </a:lnSpc>
              <a:spcAft>
                <a:spcPts val="800"/>
              </a:spcAft>
              <a:buFont typeface="Arial" panose="020B0604020202020204" pitchFamily="34" charset="0"/>
              <a:buChar char="•"/>
            </a:pPr>
            <a:r>
              <a:rPr lang="el-GR" sz="2000" dirty="0">
                <a:effectLst/>
                <a:ea typeface="Calibri" panose="020F0502020204030204" pitchFamily="34" charset="0"/>
                <a:cs typeface="Times New Roman" panose="02020603050405020304" pitchFamily="18" charset="0"/>
              </a:rPr>
              <a:t>την θεραπεία</a:t>
            </a:r>
            <a:r>
              <a:rPr lang="el-GR" sz="2000" dirty="0">
                <a:ea typeface="Calibri" panose="020F0502020204030204" pitchFamily="34" charset="0"/>
                <a:cs typeface="Times New Roman" panose="02020603050405020304" pitchFamily="18" charset="0"/>
              </a:rPr>
              <a:t> που </a:t>
            </a:r>
            <a:r>
              <a:rPr lang="el-GR" sz="2000" dirty="0">
                <a:effectLst/>
                <a:ea typeface="Calibri" panose="020F0502020204030204" pitchFamily="34" charset="0"/>
                <a:cs typeface="Times New Roman" panose="02020603050405020304" pitchFamily="18" charset="0"/>
              </a:rPr>
              <a:t>ζητεί ο εναγόμενος, αν είναι άλλη θεραπεία από την καθοριζόμενη στο έντυπο απαίτησης</a:t>
            </a:r>
          </a:p>
          <a:p>
            <a:pPr marL="342900" indent="-342900" algn="just">
              <a:lnSpc>
                <a:spcPct val="107000"/>
              </a:lnSpc>
              <a:spcAft>
                <a:spcPts val="800"/>
              </a:spcAft>
              <a:buFont typeface="Arial" panose="020B0604020202020204" pitchFamily="34" charset="0"/>
              <a:buChar char="•"/>
            </a:pPr>
            <a:r>
              <a:rPr lang="el-GR" sz="2000" dirty="0">
                <a:effectLst/>
                <a:ea typeface="Calibri" panose="020F0502020204030204" pitchFamily="34" charset="0"/>
                <a:cs typeface="Times New Roman" panose="02020603050405020304" pitchFamily="18" charset="0"/>
              </a:rPr>
              <a:t>κατά πόσον αμφισβητεί τη δικαιοδοσία του δικαστηρίου</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38</a:t>
            </a:fld>
            <a:endParaRPr lang="en-US" dirty="0"/>
          </a:p>
        </p:txBody>
      </p:sp>
    </p:spTree>
    <p:extLst>
      <p:ext uri="{BB962C8B-B14F-4D97-AF65-F5344CB8AC3E}">
        <p14:creationId xmlns:p14="http://schemas.microsoft.com/office/powerpoint/2010/main" val="11168167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681487"/>
            <a:ext cx="6099774" cy="793630"/>
          </a:xfrm>
        </p:spPr>
        <p:txBody>
          <a:bodyPr>
            <a:normAutofit fontScale="90000"/>
          </a:bodyPr>
          <a:lstStyle/>
          <a:p>
            <a:pPr algn="ctr"/>
            <a:r>
              <a:rPr lang="el-GR" b="1" u="sng" dirty="0">
                <a:solidFill>
                  <a:srgbClr val="0070C0"/>
                </a:solidFill>
              </a:rPr>
              <a:t>ΠΑΡΑΛΕΙΨΗ εμφανισηΣ σε διαδικασια μερουσ 8</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1975449"/>
            <a:ext cx="6099774" cy="3210912"/>
          </a:xfrm>
        </p:spPr>
        <p:txBody>
          <a:bodyPr>
            <a:noAutofit/>
          </a:bodyPr>
          <a:lstStyle/>
          <a:p>
            <a:pPr marL="0" indent="0" algn="just">
              <a:lnSpc>
                <a:spcPct val="107000"/>
              </a:lnSpc>
              <a:spcAft>
                <a:spcPts val="800"/>
              </a:spcAft>
              <a:buNone/>
            </a:pPr>
            <a:r>
              <a:rPr lang="el-GR" sz="2000" dirty="0">
                <a:effectLst/>
                <a:ea typeface="Calibri" panose="020F0502020204030204" pitchFamily="34" charset="0"/>
                <a:cs typeface="Times New Roman" panose="02020603050405020304" pitchFamily="18" charset="0"/>
              </a:rPr>
              <a:t>Όταν ο εναγόμενος παραλείπει να καταχωρίσει σημείωμα εμφάνισης και η προθεσμία για να το πράξει έχει εκπνεύσει, </a:t>
            </a:r>
          </a:p>
          <a:p>
            <a:pPr marL="342900" indent="-342900" algn="just">
              <a:lnSpc>
                <a:spcPct val="107000"/>
              </a:lnSpc>
              <a:spcAft>
                <a:spcPts val="800"/>
              </a:spcAft>
              <a:buFont typeface="Arial" panose="020B0604020202020204" pitchFamily="34" charset="0"/>
              <a:buChar char="•"/>
            </a:pPr>
            <a:r>
              <a:rPr lang="el-GR" sz="2000" dirty="0">
                <a:effectLst/>
                <a:ea typeface="Calibri" panose="020F0502020204030204" pitchFamily="34" charset="0"/>
                <a:cs typeface="Times New Roman" panose="02020603050405020304" pitchFamily="18" charset="0"/>
              </a:rPr>
              <a:t>Το δικαστήριο δύναται να προχωρήσει στην απουσία του εναγόμενου</a:t>
            </a:r>
          </a:p>
          <a:p>
            <a:pPr marL="342900" indent="-342900" algn="just">
              <a:lnSpc>
                <a:spcPct val="107000"/>
              </a:lnSpc>
              <a:spcAft>
                <a:spcPts val="800"/>
              </a:spcAft>
              <a:buFont typeface="Arial" panose="020B0604020202020204" pitchFamily="34" charset="0"/>
              <a:buChar char="•"/>
            </a:pPr>
            <a:r>
              <a:rPr lang="el-GR" sz="2000" dirty="0">
                <a:effectLst/>
                <a:ea typeface="Calibri" panose="020F0502020204030204" pitchFamily="34" charset="0"/>
                <a:cs typeface="Times New Roman" panose="02020603050405020304" pitchFamily="18" charset="0"/>
              </a:rPr>
              <a:t>Ο εναγόμενος δύναται να παρίσταται στην ακρόαση της απαίτησης, αλλά δεν δύναται να λαμβάνει μέρος στην ακρόαση, εκτός αν δοθεί άδεια από το δικαστήριο</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39</a:t>
            </a:fld>
            <a:endParaRPr lang="en-US" dirty="0"/>
          </a:p>
        </p:txBody>
      </p:sp>
    </p:spTree>
    <p:extLst>
      <p:ext uri="{BB962C8B-B14F-4D97-AF65-F5344CB8AC3E}">
        <p14:creationId xmlns:p14="http://schemas.microsoft.com/office/powerpoint/2010/main" val="2717739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E140A-49ED-455F-9859-99AD4D9FFEFF}"/>
              </a:ext>
            </a:extLst>
          </p:cNvPr>
          <p:cNvSpPr>
            <a:spLocks noGrp="1"/>
          </p:cNvSpPr>
          <p:nvPr>
            <p:ph type="title"/>
          </p:nvPr>
        </p:nvSpPr>
        <p:spPr>
          <a:xfrm>
            <a:off x="838200" y="365126"/>
            <a:ext cx="10515600" cy="739056"/>
          </a:xfrm>
        </p:spPr>
        <p:txBody>
          <a:bodyPr/>
          <a:lstStyle/>
          <a:p>
            <a:r>
              <a:rPr lang="el-GR" b="1" u="sng" dirty="0">
                <a:solidFill>
                  <a:srgbClr val="0070C0"/>
                </a:solidFill>
              </a:rPr>
              <a:t>Ιστορικο </a:t>
            </a:r>
            <a:r>
              <a:rPr lang="en-US" b="1" u="sng" dirty="0">
                <a:solidFill>
                  <a:srgbClr val="0070C0"/>
                </a:solidFill>
              </a:rPr>
              <a:t>cpr 1998</a:t>
            </a:r>
            <a:endParaRPr lang="en-CY" b="1" u="sng" dirty="0">
              <a:solidFill>
                <a:srgbClr val="0070C0"/>
              </a:solidFill>
            </a:endParaRPr>
          </a:p>
        </p:txBody>
      </p:sp>
      <p:sp>
        <p:nvSpPr>
          <p:cNvPr id="3" name="SmartArt Placeholder 2">
            <a:extLst>
              <a:ext uri="{FF2B5EF4-FFF2-40B4-BE49-F238E27FC236}">
                <a16:creationId xmlns:a16="http://schemas.microsoft.com/office/drawing/2014/main" id="{4694DF02-F398-28F5-CAF7-D51134C3EBB7}"/>
              </a:ext>
            </a:extLst>
          </p:cNvPr>
          <p:cNvSpPr>
            <a:spLocks noGrp="1"/>
          </p:cNvSpPr>
          <p:nvPr>
            <p:ph type="dgm" sz="quarter" idx="15"/>
          </p:nvPr>
        </p:nvSpPr>
        <p:spPr>
          <a:xfrm>
            <a:off x="838200" y="1104182"/>
            <a:ext cx="10515600" cy="5081465"/>
          </a:xfrm>
        </p:spPr>
        <p:txBody>
          <a:bodyPr>
            <a:normAutofit fontScale="92500" lnSpcReduction="20000"/>
          </a:bodyPr>
          <a:lstStyle/>
          <a:p>
            <a:pPr marL="342900" lvl="0" indent="-342900" algn="just">
              <a:spcBef>
                <a:spcPts val="600"/>
              </a:spcBef>
              <a:spcAft>
                <a:spcPts val="600"/>
              </a:spcAft>
              <a:buFont typeface="Symbol" panose="05050102010706020507" pitchFamily="18" charset="2"/>
              <a:buChar char=""/>
            </a:pPr>
            <a:r>
              <a:rPr lang="el-GR" sz="1900" dirty="0">
                <a:effectLst/>
                <a:ea typeface="Times New Roman" panose="02020603050405020304" pitchFamily="18" charset="0"/>
              </a:rPr>
              <a:t>Ανατέθηκε στον Λόρδο Γουλφ η αναθεώρηση των Αγγλικών θεσμών πολιτικής δικονομίας. </a:t>
            </a:r>
            <a:endParaRPr lang="en-CY" sz="1900" dirty="0">
              <a:effectLst/>
              <a:ea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el-GR" sz="1900" dirty="0">
                <a:effectLst/>
                <a:ea typeface="Times New Roman" panose="02020603050405020304" pitchFamily="18" charset="0"/>
              </a:rPr>
              <a:t>Τελική έκθεση το 1996</a:t>
            </a:r>
            <a:endParaRPr lang="en-CY" sz="1900" dirty="0">
              <a:effectLst/>
              <a:ea typeface="Times New Roman" panose="02020603050405020304" pitchFamily="18" charset="0"/>
            </a:endParaRPr>
          </a:p>
          <a:p>
            <a:pPr marL="742950" lvl="1" indent="-285750" algn="just">
              <a:spcBef>
                <a:spcPts val="600"/>
              </a:spcBef>
              <a:spcAft>
                <a:spcPts val="600"/>
              </a:spcAft>
              <a:buFont typeface="Courier New" panose="02070309020205020404" pitchFamily="49" charset="0"/>
              <a:buChar char="o"/>
            </a:pPr>
            <a:r>
              <a:rPr lang="el-GR" sz="1900" dirty="0">
                <a:solidFill>
                  <a:schemeClr val="tx1"/>
                </a:solidFill>
                <a:effectLst/>
                <a:ea typeface="Times New Roman" panose="02020603050405020304" pitchFamily="18" charset="0"/>
              </a:rPr>
              <a:t>Πρωταρχική αιτία του κόστους και της καθυστέρησης ότι οι δικαστικές διαδικασίες δεν ήταν επιδεκτικές αποτελεσματικού ελέγχου. Επειδή ο τρόπος, ο ρυθμός και η έκταση της διαδικασίας αφήνετο να καθορίζεται από τους διάδικους, εύκολα μία υπόθεση μπορούσε να αναχθεί σε πεδίο μάχης, με έντονα αντιπαραθετικές συμπεριφορές. Ο δικαστικός έλεγχος της διαδικασίας ήταν επιβεβλημένος.</a:t>
            </a:r>
            <a:endParaRPr lang="en-CY" sz="1900" dirty="0">
              <a:solidFill>
                <a:schemeClr val="tx1"/>
              </a:solidFill>
              <a:effectLst/>
              <a:ea typeface="Times New Roman" panose="02020603050405020304" pitchFamily="18" charset="0"/>
            </a:endParaRPr>
          </a:p>
          <a:p>
            <a:pPr marL="742950" lvl="1" indent="-285750" algn="just">
              <a:spcBef>
                <a:spcPts val="600"/>
              </a:spcBef>
              <a:spcAft>
                <a:spcPts val="600"/>
              </a:spcAft>
              <a:buFont typeface="Courier New" panose="02070309020205020404" pitchFamily="49" charset="0"/>
              <a:buChar char="o"/>
            </a:pPr>
            <a:r>
              <a:rPr lang="el-GR" sz="1900" dirty="0">
                <a:solidFill>
                  <a:schemeClr val="tx1"/>
                </a:solidFill>
                <a:effectLst/>
                <a:ea typeface="Times New Roman" panose="02020603050405020304" pitchFamily="18" charset="0"/>
              </a:rPr>
              <a:t>Ο αυστηρός έλεγχος των διαδικασιών θα απαιτούσε τεράστιο δικαστικό χρόνο και δαπάνη. Επομένως, έπρεπε να θεσμοθετηθεί βασικός προγραμματισμός για όλες τις υποθέσεις, και να διατίθεται ο δικαστικός χρόνος στον προγραμματισμό, τη διαχείριση και εκδίκαση των σημαντικότερων υποθέσεων.</a:t>
            </a:r>
            <a:endParaRPr lang="en-CY" sz="1900" dirty="0">
              <a:solidFill>
                <a:schemeClr val="tx1"/>
              </a:solidFill>
              <a:effectLst/>
              <a:ea typeface="Times New Roman" panose="02020603050405020304" pitchFamily="18" charset="0"/>
            </a:endParaRPr>
          </a:p>
          <a:p>
            <a:pPr marL="742950" lvl="1" indent="-285750" algn="just">
              <a:spcBef>
                <a:spcPts val="600"/>
              </a:spcBef>
              <a:spcAft>
                <a:spcPts val="600"/>
              </a:spcAft>
              <a:buFont typeface="Courier New" panose="02070309020205020404" pitchFamily="49" charset="0"/>
              <a:buChar char="o"/>
            </a:pPr>
            <a:r>
              <a:rPr lang="el-GR" sz="1900" dirty="0">
                <a:solidFill>
                  <a:schemeClr val="tx1"/>
                </a:solidFill>
                <a:effectLst/>
                <a:ea typeface="Times New Roman" panose="02020603050405020304" pitchFamily="18" charset="0"/>
              </a:rPr>
              <a:t>Βασική παράμετρος η θεσμοθέτηση του Πρωταρχικού Σκοπού. </a:t>
            </a:r>
            <a:endParaRPr lang="en-CY" sz="1900" dirty="0">
              <a:solidFill>
                <a:schemeClr val="tx1"/>
              </a:solidFill>
              <a:effectLst/>
              <a:ea typeface="Times New Roman" panose="02020603050405020304" pitchFamily="18" charset="0"/>
            </a:endParaRPr>
          </a:p>
          <a:p>
            <a:pPr marL="742950" lvl="1" indent="-285750" algn="just">
              <a:spcBef>
                <a:spcPts val="600"/>
              </a:spcBef>
              <a:spcAft>
                <a:spcPts val="600"/>
              </a:spcAft>
              <a:buFont typeface="Courier New" panose="02070309020205020404" pitchFamily="49" charset="0"/>
              <a:buChar char="o"/>
            </a:pPr>
            <a:r>
              <a:rPr lang="el-GR" sz="1900" dirty="0">
                <a:solidFill>
                  <a:schemeClr val="tx1"/>
                </a:solidFill>
                <a:effectLst/>
                <a:ea typeface="Times New Roman" panose="02020603050405020304" pitchFamily="18" charset="0"/>
              </a:rPr>
              <a:t>Επίσης βασική παράμετρος η αναλυτική θεσμοθέτηση των δικαστικών εξουσιών διαχείρισης των υποθέσεων. Οι εξουσίες ασκούνται με γνώμονα τον Πρωταρχικό Σκοπό και επιτρέπουν τον προγραμματισμό της πορείας </a:t>
            </a:r>
            <a:r>
              <a:rPr lang="el-GR" sz="1900" dirty="0">
                <a:solidFill>
                  <a:schemeClr val="tx1"/>
                </a:solidFill>
                <a:ea typeface="Times New Roman" panose="02020603050405020304" pitchFamily="18" charset="0"/>
              </a:rPr>
              <a:t>της υπόθεσης, από αρχικό στάδιο, </a:t>
            </a:r>
            <a:r>
              <a:rPr lang="el-GR" sz="1900" dirty="0">
                <a:solidFill>
                  <a:schemeClr val="tx1"/>
                </a:solidFill>
                <a:effectLst/>
                <a:ea typeface="Times New Roman" panose="02020603050405020304" pitchFamily="18" charset="0"/>
              </a:rPr>
              <a:t>μέχρι και την έκδοση της απόφασης.</a:t>
            </a:r>
            <a:endParaRPr lang="en-CY" sz="1900" dirty="0">
              <a:solidFill>
                <a:schemeClr val="tx1"/>
              </a:solidFill>
              <a:effectLst/>
              <a:ea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el-GR" sz="1900" dirty="0">
                <a:effectLst/>
                <a:ea typeface="Times New Roman" panose="02020603050405020304" pitchFamily="18" charset="0"/>
              </a:rPr>
              <a:t>Κανονισμοί Πολιτικής Δικονομίας του 1998</a:t>
            </a:r>
          </a:p>
          <a:p>
            <a:pPr marL="342900" lvl="0" indent="-342900" algn="just">
              <a:spcBef>
                <a:spcPts val="600"/>
              </a:spcBef>
              <a:spcAft>
                <a:spcPts val="600"/>
              </a:spcAft>
              <a:buFont typeface="Symbol" panose="05050102010706020507" pitchFamily="18" charset="2"/>
              <a:buChar char=""/>
            </a:pPr>
            <a:r>
              <a:rPr lang="el-GR" sz="1900" dirty="0">
                <a:ea typeface="Times New Roman" panose="02020603050405020304" pitchFamily="18" charset="0"/>
              </a:rPr>
              <a:t>Κριτική ν. Αποτελέσματα</a:t>
            </a:r>
          </a:p>
          <a:p>
            <a:pPr marL="342900" lvl="0" indent="-342900" algn="just">
              <a:spcBef>
                <a:spcPts val="600"/>
              </a:spcBef>
              <a:spcAft>
                <a:spcPts val="600"/>
              </a:spcAft>
              <a:buFont typeface="Symbol" panose="05050102010706020507" pitchFamily="18" charset="2"/>
              <a:buChar char=""/>
            </a:pPr>
            <a:r>
              <a:rPr lang="el-GR" sz="1900" dirty="0">
                <a:effectLst/>
                <a:ea typeface="Times New Roman" panose="02020603050405020304" pitchFamily="18" charset="0"/>
              </a:rPr>
              <a:t>Δυνατότητα άσκησης πιο ποιοτικής δικηγορίας</a:t>
            </a:r>
            <a:endParaRPr lang="el-GR" sz="1900" dirty="0"/>
          </a:p>
          <a:p>
            <a:endParaRPr lang="el-GR" dirty="0"/>
          </a:p>
          <a:p>
            <a:endParaRPr lang="el-GR" dirty="0"/>
          </a:p>
          <a:p>
            <a:endParaRPr lang="el-GR" dirty="0"/>
          </a:p>
          <a:p>
            <a:endParaRPr lang="el-GR" dirty="0"/>
          </a:p>
          <a:p>
            <a:endParaRPr lang="en-CY" dirty="0"/>
          </a:p>
        </p:txBody>
      </p:sp>
      <p:sp>
        <p:nvSpPr>
          <p:cNvPr id="4" name="Date Placeholder 3">
            <a:extLst>
              <a:ext uri="{FF2B5EF4-FFF2-40B4-BE49-F238E27FC236}">
                <a16:creationId xmlns:a16="http://schemas.microsoft.com/office/drawing/2014/main" id="{E640E74F-1DF4-C900-B4D1-76FC19D660AC}"/>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A318EA83-9C35-7D12-99F0-0FFA8E8507ED}"/>
              </a:ext>
            </a:extLst>
          </p:cNvPr>
          <p:cNvSpPr>
            <a:spLocks noGrp="1"/>
          </p:cNvSpPr>
          <p:nvPr>
            <p:ph type="ftr" sz="quarter" idx="11"/>
          </p:nvPr>
        </p:nvSpPr>
        <p:spPr/>
        <p:txBody>
          <a:bodyPr/>
          <a:lstStyle/>
          <a:p>
            <a:r>
              <a:rPr lang="el-GR" dirty="0"/>
              <a:t>ΚΔΠ 2023</a:t>
            </a:r>
            <a:endParaRPr lang="en-US" dirty="0"/>
          </a:p>
        </p:txBody>
      </p:sp>
      <p:sp>
        <p:nvSpPr>
          <p:cNvPr id="6" name="Slide Number Placeholder 5">
            <a:extLst>
              <a:ext uri="{FF2B5EF4-FFF2-40B4-BE49-F238E27FC236}">
                <a16:creationId xmlns:a16="http://schemas.microsoft.com/office/drawing/2014/main" id="{9CF25392-0B7C-2390-A344-F18AC46C6A4B}"/>
              </a:ext>
            </a:extLst>
          </p:cNvPr>
          <p:cNvSpPr>
            <a:spLocks noGrp="1"/>
          </p:cNvSpPr>
          <p:nvPr>
            <p:ph type="sldNum" sz="quarter" idx="12"/>
          </p:nvPr>
        </p:nvSpPr>
        <p:spPr/>
        <p:txBody>
          <a:bodyPr/>
          <a:lstStyle/>
          <a:p>
            <a:fld id="{A49DFD55-3C28-40EF-9E31-A92D2E4017FF}" type="slidenum">
              <a:rPr lang="en-US" smtClean="0"/>
              <a:pPr/>
              <a:t>4</a:t>
            </a:fld>
            <a:endParaRPr lang="en-US" dirty="0"/>
          </a:p>
        </p:txBody>
      </p:sp>
    </p:spTree>
    <p:extLst>
      <p:ext uri="{BB962C8B-B14F-4D97-AF65-F5344CB8AC3E}">
        <p14:creationId xmlns:p14="http://schemas.microsoft.com/office/powerpoint/2010/main" val="15730381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DAA55-89B0-6A02-3E02-004152C61462}"/>
              </a:ext>
            </a:extLst>
          </p:cNvPr>
          <p:cNvSpPr>
            <a:spLocks noGrp="1"/>
          </p:cNvSpPr>
          <p:nvPr>
            <p:ph type="title"/>
          </p:nvPr>
        </p:nvSpPr>
        <p:spPr/>
        <p:txBody>
          <a:bodyPr/>
          <a:lstStyle/>
          <a:p>
            <a:r>
              <a:rPr lang="el-GR" b="1" u="sng" dirty="0">
                <a:solidFill>
                  <a:srgbClr val="0070C0"/>
                </a:solidFill>
              </a:rPr>
              <a:t>ΕΝΣταση διαδικασιασ μερουσ 8</a:t>
            </a:r>
            <a:endParaRPr lang="en-CY" b="1" u="sng" dirty="0">
              <a:solidFill>
                <a:srgbClr val="0070C0"/>
              </a:solidFill>
            </a:endParaRPr>
          </a:p>
        </p:txBody>
      </p:sp>
      <p:sp>
        <p:nvSpPr>
          <p:cNvPr id="3" name="SmartArt Placeholder 2">
            <a:extLst>
              <a:ext uri="{FF2B5EF4-FFF2-40B4-BE49-F238E27FC236}">
                <a16:creationId xmlns:a16="http://schemas.microsoft.com/office/drawing/2014/main" id="{E3B2C168-56BA-DDC2-AA81-4BD9C31794A2}"/>
              </a:ext>
            </a:extLst>
          </p:cNvPr>
          <p:cNvSpPr>
            <a:spLocks noGrp="1"/>
          </p:cNvSpPr>
          <p:nvPr>
            <p:ph type="dgm" sz="quarter" idx="15"/>
          </p:nvPr>
        </p:nvSpPr>
        <p:spPr/>
        <p:txBody>
          <a:bodyPr>
            <a:normAutofit fontScale="70000" lnSpcReduction="20000"/>
          </a:bodyPr>
          <a:lstStyle/>
          <a:p>
            <a:pPr marL="0" indent="0" algn="just">
              <a:lnSpc>
                <a:spcPct val="107000"/>
              </a:lnSpc>
              <a:spcAft>
                <a:spcPts val="800"/>
              </a:spcAft>
              <a:buNone/>
            </a:pPr>
            <a:r>
              <a:rPr lang="el-GR" sz="2800" dirty="0">
                <a:effectLst/>
                <a:ea typeface="Calibri" panose="020F0502020204030204" pitchFamily="34" charset="0"/>
                <a:cs typeface="Times New Roman" panose="02020603050405020304" pitchFamily="18" charset="0"/>
              </a:rPr>
              <a:t>Όταν ο εναγόμενος αμφισβητεί την απαίτηση ή αξιώνει διαφορετική θεραπεία, οφείλει να καταχωρίσει και επιδώσει ένσταση εντός 28 ημερών.</a:t>
            </a:r>
          </a:p>
          <a:p>
            <a:pPr marL="0" indent="0" algn="just">
              <a:lnSpc>
                <a:spcPct val="107000"/>
              </a:lnSpc>
              <a:spcAft>
                <a:spcPts val="800"/>
              </a:spcAft>
              <a:buNone/>
            </a:pPr>
            <a:r>
              <a:rPr lang="el-GR" sz="2800" dirty="0">
                <a:effectLst/>
                <a:ea typeface="Calibri" panose="020F0502020204030204" pitchFamily="34" charset="0"/>
                <a:cs typeface="Times New Roman" panose="02020603050405020304" pitchFamily="18" charset="0"/>
              </a:rPr>
              <a:t>Στην ένσταση πρέπει να δηλώνονται:</a:t>
            </a:r>
          </a:p>
          <a:p>
            <a:pPr algn="just">
              <a:lnSpc>
                <a:spcPct val="107000"/>
              </a:lnSpc>
              <a:spcAft>
                <a:spcPts val="800"/>
              </a:spcAft>
            </a:pPr>
            <a:r>
              <a:rPr lang="el-GR" sz="2800" dirty="0">
                <a:effectLst/>
                <a:ea typeface="Calibri" panose="020F0502020204030204" pitchFamily="34" charset="0"/>
                <a:cs typeface="Times New Roman" panose="02020603050405020304" pitchFamily="18" charset="0"/>
              </a:rPr>
              <a:t>η ένσταση του εναγόμενου στο σύνολο ή μέρος της απαίτησης</a:t>
            </a:r>
          </a:p>
          <a:p>
            <a:pPr algn="just">
              <a:lnSpc>
                <a:spcPct val="107000"/>
              </a:lnSpc>
              <a:spcAft>
                <a:spcPts val="800"/>
              </a:spcAft>
            </a:pPr>
            <a:r>
              <a:rPr lang="el-GR" sz="2800" dirty="0">
                <a:effectLst/>
                <a:ea typeface="Calibri" panose="020F0502020204030204" pitchFamily="34" charset="0"/>
                <a:cs typeface="Times New Roman" panose="02020603050405020304" pitchFamily="18" charset="0"/>
              </a:rPr>
              <a:t>περιεκτικά οι συγκεκριμένοι λόγοι της ένστασης</a:t>
            </a:r>
          </a:p>
          <a:p>
            <a:pPr algn="just">
              <a:lnSpc>
                <a:spcPct val="107000"/>
              </a:lnSpc>
              <a:spcAft>
                <a:spcPts val="800"/>
              </a:spcAft>
            </a:pPr>
            <a:r>
              <a:rPr lang="el-GR" sz="2800" dirty="0">
                <a:effectLst/>
                <a:ea typeface="Calibri" panose="020F0502020204030204" pitchFamily="34" charset="0"/>
                <a:cs typeface="Times New Roman" panose="02020603050405020304" pitchFamily="18" charset="0"/>
              </a:rPr>
              <a:t>η συγκεκριμένη νομοθετική πρόνοια ή ο συγκεκριμένος κανονισμός στα οποία αυτή στηρίζεται</a:t>
            </a:r>
          </a:p>
          <a:p>
            <a:pPr marL="0" indent="0" algn="just">
              <a:lnSpc>
                <a:spcPct val="107000"/>
              </a:lnSpc>
              <a:spcAft>
                <a:spcPts val="800"/>
              </a:spcAft>
              <a:buNone/>
            </a:pPr>
            <a:r>
              <a:rPr lang="el-GR" sz="2800" dirty="0">
                <a:effectLst/>
                <a:ea typeface="Calibri" panose="020F0502020204030204" pitchFamily="34" charset="0"/>
                <a:cs typeface="Times New Roman" panose="02020603050405020304" pitchFamily="18" charset="0"/>
              </a:rPr>
              <a:t>Εναγόμενος ο οποίος επιθυμεί να βασιστεί σε γραπτή μαρτυρία οφείλει να την καταχωρίσει μαζί με την ένσταση και να την επιδώσει σε όλους τους διαδίκους.</a:t>
            </a:r>
          </a:p>
          <a:p>
            <a:endParaRPr lang="en-CY" dirty="0"/>
          </a:p>
        </p:txBody>
      </p:sp>
      <p:sp>
        <p:nvSpPr>
          <p:cNvPr id="4" name="Date Placeholder 3">
            <a:extLst>
              <a:ext uri="{FF2B5EF4-FFF2-40B4-BE49-F238E27FC236}">
                <a16:creationId xmlns:a16="http://schemas.microsoft.com/office/drawing/2014/main" id="{14B51B0F-40BD-E6E5-930E-86B2E833CBED}"/>
              </a:ext>
            </a:extLst>
          </p:cNvPr>
          <p:cNvSpPr>
            <a:spLocks noGrp="1"/>
          </p:cNvSpPr>
          <p:nvPr>
            <p:ph type="dt" sz="half" idx="10"/>
          </p:nvPr>
        </p:nvSpPr>
        <p:spPr/>
        <p:txBody>
          <a:bodyPr/>
          <a:lstStyle/>
          <a:p>
            <a:r>
              <a:rPr lang="en-US" dirty="0"/>
              <a:t>20</a:t>
            </a:r>
            <a:r>
              <a:rPr lang="el-GR" dirty="0"/>
              <a:t>23</a:t>
            </a:r>
            <a:endParaRPr lang="en-US" dirty="0"/>
          </a:p>
        </p:txBody>
      </p:sp>
      <p:sp>
        <p:nvSpPr>
          <p:cNvPr id="5" name="Footer Placeholder 4">
            <a:extLst>
              <a:ext uri="{FF2B5EF4-FFF2-40B4-BE49-F238E27FC236}">
                <a16:creationId xmlns:a16="http://schemas.microsoft.com/office/drawing/2014/main" id="{DE21AD86-E036-5CD7-9675-A068D185AC42}"/>
              </a:ext>
            </a:extLst>
          </p:cNvPr>
          <p:cNvSpPr>
            <a:spLocks noGrp="1"/>
          </p:cNvSpPr>
          <p:nvPr>
            <p:ph type="ftr" sz="quarter" idx="11"/>
          </p:nvPr>
        </p:nvSpPr>
        <p:spPr/>
        <p:txBody>
          <a:bodyPr/>
          <a:lstStyle/>
          <a:p>
            <a:r>
              <a:rPr lang="el-GR" dirty="0"/>
              <a:t>ΚΔΠ 2023</a:t>
            </a:r>
            <a:endParaRPr lang="en-US" dirty="0"/>
          </a:p>
        </p:txBody>
      </p:sp>
      <p:sp>
        <p:nvSpPr>
          <p:cNvPr id="6" name="Slide Number Placeholder 5">
            <a:extLst>
              <a:ext uri="{FF2B5EF4-FFF2-40B4-BE49-F238E27FC236}">
                <a16:creationId xmlns:a16="http://schemas.microsoft.com/office/drawing/2014/main" id="{036C0E6A-79B5-5206-F517-AB189A3A2E64}"/>
              </a:ext>
            </a:extLst>
          </p:cNvPr>
          <p:cNvSpPr>
            <a:spLocks noGrp="1"/>
          </p:cNvSpPr>
          <p:nvPr>
            <p:ph type="sldNum" sz="quarter" idx="12"/>
          </p:nvPr>
        </p:nvSpPr>
        <p:spPr/>
        <p:txBody>
          <a:bodyPr/>
          <a:lstStyle/>
          <a:p>
            <a:fld id="{A49DFD55-3C28-40EF-9E31-A92D2E4017FF}" type="slidenum">
              <a:rPr lang="en-US" smtClean="0"/>
              <a:pPr/>
              <a:t>40</a:t>
            </a:fld>
            <a:endParaRPr lang="en-US" dirty="0"/>
          </a:p>
        </p:txBody>
      </p:sp>
    </p:spTree>
    <p:extLst>
      <p:ext uri="{BB962C8B-B14F-4D97-AF65-F5344CB8AC3E}">
        <p14:creationId xmlns:p14="http://schemas.microsoft.com/office/powerpoint/2010/main" val="8003030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681487"/>
            <a:ext cx="6625478" cy="793630"/>
          </a:xfrm>
        </p:spPr>
        <p:txBody>
          <a:bodyPr>
            <a:normAutofit fontScale="90000"/>
          </a:bodyPr>
          <a:lstStyle/>
          <a:p>
            <a:pPr algn="ctr"/>
            <a:r>
              <a:rPr lang="el-GR" b="1" u="sng" dirty="0">
                <a:solidFill>
                  <a:srgbClr val="0070C0"/>
                </a:solidFill>
              </a:rPr>
              <a:t>Μαρτυρια σε διαδικασια μερουσ 8</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1939591"/>
            <a:ext cx="6625477" cy="3210912"/>
          </a:xfrm>
        </p:spPr>
        <p:txBody>
          <a:bodyPr>
            <a:noAutofit/>
          </a:bodyPr>
          <a:lstStyle/>
          <a:p>
            <a:pPr marL="342900" indent="-342900" algn="just">
              <a:lnSpc>
                <a:spcPct val="107000"/>
              </a:lnSpc>
              <a:spcAft>
                <a:spcPts val="800"/>
              </a:spcAft>
              <a:buFont typeface="Arial" panose="020B0604020202020204" pitchFamily="34" charset="0"/>
              <a:buChar char="•"/>
            </a:pP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l-GR" sz="2000" dirty="0">
                <a:effectLst/>
                <a:ea typeface="Calibri" panose="020F0502020204030204" pitchFamily="34" charset="0"/>
                <a:cs typeface="Times New Roman" panose="02020603050405020304" pitchFamily="18" charset="0"/>
              </a:rPr>
              <a:t>Γραπτή μαρτυρία η οποία δεν έχει καταχωριστεί και επιδοθεί δεν λαμβάνεται υπόψη στην ακρόαση της απαίτησης εκτός αν το δικαστήριο το επιτρέψει</a:t>
            </a:r>
            <a:endParaRPr lang="en-US" sz="2000" dirty="0">
              <a:effectLst/>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l-GR" sz="2000" dirty="0">
                <a:effectLst/>
                <a:ea typeface="Calibri" panose="020F0502020204030204" pitchFamily="34" charset="0"/>
                <a:cs typeface="Times New Roman" panose="02020603050405020304" pitchFamily="18" charset="0"/>
              </a:rPr>
              <a:t>Το δικαστήριο δύναται να επιτρέψει σε διάδικο να προσκομίσει προφορική μαρτυρία ή περαιτέρω γραπτή μαρτυρία ή να δώσει οδηγίες για αντεξέταση μάρτυρα</a:t>
            </a:r>
          </a:p>
          <a:p>
            <a:pPr marL="0" indent="0" algn="just">
              <a:buNone/>
            </a:pP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41</a:t>
            </a:fld>
            <a:endParaRPr lang="en-US" dirty="0"/>
          </a:p>
        </p:txBody>
      </p:sp>
    </p:spTree>
    <p:extLst>
      <p:ext uri="{BB962C8B-B14F-4D97-AF65-F5344CB8AC3E}">
        <p14:creationId xmlns:p14="http://schemas.microsoft.com/office/powerpoint/2010/main" val="21247714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DAA55-89B0-6A02-3E02-004152C61462}"/>
              </a:ext>
            </a:extLst>
          </p:cNvPr>
          <p:cNvSpPr>
            <a:spLocks noGrp="1"/>
          </p:cNvSpPr>
          <p:nvPr>
            <p:ph type="title"/>
          </p:nvPr>
        </p:nvSpPr>
        <p:spPr/>
        <p:txBody>
          <a:bodyPr/>
          <a:lstStyle/>
          <a:p>
            <a:r>
              <a:rPr lang="el-GR" b="1" u="sng" dirty="0">
                <a:solidFill>
                  <a:srgbClr val="0070C0"/>
                </a:solidFill>
              </a:rPr>
              <a:t>ΕΝΣταση διαδικασιασ μερουσ 8</a:t>
            </a:r>
            <a:br>
              <a:rPr lang="el-GR" b="1" u="sng" dirty="0">
                <a:solidFill>
                  <a:srgbClr val="0070C0"/>
                </a:solidFill>
              </a:rPr>
            </a:br>
            <a:r>
              <a:rPr lang="el-GR" b="1" u="sng" dirty="0" err="1">
                <a:solidFill>
                  <a:srgbClr val="0070C0"/>
                </a:solidFill>
              </a:rPr>
              <a:t>αναφορικα</a:t>
            </a:r>
            <a:r>
              <a:rPr lang="el-GR" b="1" u="sng" dirty="0">
                <a:solidFill>
                  <a:srgbClr val="0070C0"/>
                </a:solidFill>
              </a:rPr>
              <a:t> με τη διαδικασια</a:t>
            </a:r>
            <a:endParaRPr lang="en-CY" b="1" u="sng" dirty="0">
              <a:solidFill>
                <a:srgbClr val="0070C0"/>
              </a:solidFill>
            </a:endParaRPr>
          </a:p>
        </p:txBody>
      </p:sp>
      <p:sp>
        <p:nvSpPr>
          <p:cNvPr id="3" name="SmartArt Placeholder 2">
            <a:extLst>
              <a:ext uri="{FF2B5EF4-FFF2-40B4-BE49-F238E27FC236}">
                <a16:creationId xmlns:a16="http://schemas.microsoft.com/office/drawing/2014/main" id="{E3B2C168-56BA-DDC2-AA81-4BD9C31794A2}"/>
              </a:ext>
            </a:extLst>
          </p:cNvPr>
          <p:cNvSpPr>
            <a:spLocks noGrp="1"/>
          </p:cNvSpPr>
          <p:nvPr>
            <p:ph type="dgm" sz="quarter" idx="15"/>
          </p:nvPr>
        </p:nvSpPr>
        <p:spPr/>
        <p:txBody>
          <a:bodyPr>
            <a:normAutofit fontScale="85000" lnSpcReduction="10000"/>
          </a:bodyPr>
          <a:lstStyle/>
          <a:p>
            <a:pPr marL="0" indent="0" algn="just">
              <a:lnSpc>
                <a:spcPct val="107000"/>
              </a:lnSpc>
              <a:spcAft>
                <a:spcPts val="800"/>
              </a:spcAft>
              <a:buNone/>
            </a:pPr>
            <a:r>
              <a:rPr lang="el-GR" sz="2800" dirty="0">
                <a:effectLst/>
                <a:ea typeface="Calibri" panose="020F0502020204030204" pitchFamily="34" charset="0"/>
                <a:cs typeface="Times New Roman" panose="02020603050405020304" pitchFamily="18" charset="0"/>
              </a:rPr>
              <a:t>Όπου ο εναγόμενος ενίσταται στη χρήση της διαδικασίας του Μέρους 8 διότι:</a:t>
            </a:r>
          </a:p>
          <a:p>
            <a:pPr algn="just">
              <a:lnSpc>
                <a:spcPct val="107000"/>
              </a:lnSpc>
              <a:spcAft>
                <a:spcPts val="800"/>
              </a:spcAft>
            </a:pPr>
            <a:r>
              <a:rPr lang="el-GR" sz="2800" dirty="0">
                <a:effectLst/>
                <a:ea typeface="Calibri" panose="020F0502020204030204" pitchFamily="34" charset="0"/>
                <a:cs typeface="Times New Roman" panose="02020603050405020304" pitchFamily="18" charset="0"/>
              </a:rPr>
              <a:t>υφίσταται ουσιώδης αμφισβήτηση γεγονότων∙ και</a:t>
            </a:r>
          </a:p>
          <a:p>
            <a:pPr algn="just">
              <a:lnSpc>
                <a:spcPct val="107000"/>
              </a:lnSpc>
              <a:spcAft>
                <a:spcPts val="800"/>
              </a:spcAft>
            </a:pPr>
            <a:r>
              <a:rPr lang="el-GR" sz="2800" dirty="0">
                <a:effectLst/>
                <a:ea typeface="Calibri" panose="020F0502020204030204" pitchFamily="34" charset="0"/>
                <a:cs typeface="Times New Roman" panose="02020603050405020304" pitchFamily="18" charset="0"/>
              </a:rPr>
              <a:t>η χρήση της διαδικασίας του Μέρους 8 δεν απαιτείται ή επιτρέπεται από κανονισμό,</a:t>
            </a:r>
          </a:p>
          <a:p>
            <a:pPr marL="0" indent="0" algn="just">
              <a:lnSpc>
                <a:spcPct val="107000"/>
              </a:lnSpc>
              <a:spcAft>
                <a:spcPts val="800"/>
              </a:spcAft>
              <a:buNone/>
            </a:pPr>
            <a:r>
              <a:rPr lang="el-GR" sz="2800" dirty="0">
                <a:effectLst/>
                <a:ea typeface="Calibri" panose="020F0502020204030204" pitchFamily="34" charset="0"/>
                <a:cs typeface="Times New Roman" panose="02020603050405020304" pitchFamily="18" charset="0"/>
              </a:rPr>
              <a:t>οφείλει να δηλώνει τους λόγους κατά την καταχώριση τού σημειώματος εμφάνισης μαζί με οποιαδήποτε γραπτή μαρτυρία σε σχέση με τους λόγους για τους οποίους ενίσταται στη χρήση της διαδικασίας του Μέρους 8</a:t>
            </a:r>
          </a:p>
        </p:txBody>
      </p:sp>
      <p:sp>
        <p:nvSpPr>
          <p:cNvPr id="4" name="Date Placeholder 3">
            <a:extLst>
              <a:ext uri="{FF2B5EF4-FFF2-40B4-BE49-F238E27FC236}">
                <a16:creationId xmlns:a16="http://schemas.microsoft.com/office/drawing/2014/main" id="{14B51B0F-40BD-E6E5-930E-86B2E833CBED}"/>
              </a:ext>
            </a:extLst>
          </p:cNvPr>
          <p:cNvSpPr>
            <a:spLocks noGrp="1"/>
          </p:cNvSpPr>
          <p:nvPr>
            <p:ph type="dt" sz="half" idx="10"/>
          </p:nvPr>
        </p:nvSpPr>
        <p:spPr/>
        <p:txBody>
          <a:bodyPr/>
          <a:lstStyle/>
          <a:p>
            <a:r>
              <a:rPr lang="en-US" dirty="0"/>
              <a:t>20</a:t>
            </a:r>
            <a:r>
              <a:rPr lang="el-GR" dirty="0"/>
              <a:t>23</a:t>
            </a:r>
            <a:endParaRPr lang="en-US" dirty="0"/>
          </a:p>
        </p:txBody>
      </p:sp>
      <p:sp>
        <p:nvSpPr>
          <p:cNvPr id="5" name="Footer Placeholder 4">
            <a:extLst>
              <a:ext uri="{FF2B5EF4-FFF2-40B4-BE49-F238E27FC236}">
                <a16:creationId xmlns:a16="http://schemas.microsoft.com/office/drawing/2014/main" id="{DE21AD86-E036-5CD7-9675-A068D185AC42}"/>
              </a:ext>
            </a:extLst>
          </p:cNvPr>
          <p:cNvSpPr>
            <a:spLocks noGrp="1"/>
          </p:cNvSpPr>
          <p:nvPr>
            <p:ph type="ftr" sz="quarter" idx="11"/>
          </p:nvPr>
        </p:nvSpPr>
        <p:spPr/>
        <p:txBody>
          <a:bodyPr/>
          <a:lstStyle/>
          <a:p>
            <a:r>
              <a:rPr lang="el-GR" dirty="0"/>
              <a:t>ΚΔΠ 2023</a:t>
            </a:r>
            <a:endParaRPr lang="en-US" dirty="0"/>
          </a:p>
        </p:txBody>
      </p:sp>
      <p:sp>
        <p:nvSpPr>
          <p:cNvPr id="6" name="Slide Number Placeholder 5">
            <a:extLst>
              <a:ext uri="{FF2B5EF4-FFF2-40B4-BE49-F238E27FC236}">
                <a16:creationId xmlns:a16="http://schemas.microsoft.com/office/drawing/2014/main" id="{036C0E6A-79B5-5206-F517-AB189A3A2E64}"/>
              </a:ext>
            </a:extLst>
          </p:cNvPr>
          <p:cNvSpPr>
            <a:spLocks noGrp="1"/>
          </p:cNvSpPr>
          <p:nvPr>
            <p:ph type="sldNum" sz="quarter" idx="12"/>
          </p:nvPr>
        </p:nvSpPr>
        <p:spPr/>
        <p:txBody>
          <a:bodyPr/>
          <a:lstStyle/>
          <a:p>
            <a:fld id="{A49DFD55-3C28-40EF-9E31-A92D2E4017FF}" type="slidenum">
              <a:rPr lang="en-US" smtClean="0"/>
              <a:pPr/>
              <a:t>42</a:t>
            </a:fld>
            <a:endParaRPr lang="en-US" dirty="0"/>
          </a:p>
        </p:txBody>
      </p:sp>
    </p:spTree>
    <p:extLst>
      <p:ext uri="{BB962C8B-B14F-4D97-AF65-F5344CB8AC3E}">
        <p14:creationId xmlns:p14="http://schemas.microsoft.com/office/powerpoint/2010/main" val="1068027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3" y="654593"/>
            <a:ext cx="6804773" cy="793630"/>
          </a:xfrm>
        </p:spPr>
        <p:txBody>
          <a:bodyPr>
            <a:normAutofit fontScale="90000"/>
          </a:bodyPr>
          <a:lstStyle/>
          <a:p>
            <a:pPr algn="ctr"/>
            <a:r>
              <a:rPr lang="el-GR" b="1" u="sng" dirty="0">
                <a:solidFill>
                  <a:srgbClr val="0070C0"/>
                </a:solidFill>
              </a:rPr>
              <a:t>Παραπομπη σε διαδικασια μερουσ 7</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4" y="1975449"/>
            <a:ext cx="6804772" cy="3210912"/>
          </a:xfrm>
        </p:spPr>
        <p:txBody>
          <a:bodyPr>
            <a:noAutofit/>
          </a:bodyPr>
          <a:lstStyle/>
          <a:p>
            <a:pPr marL="0" indent="0" algn="just">
              <a:buNone/>
            </a:pPr>
            <a:r>
              <a:rPr lang="el-GR" sz="2000" dirty="0">
                <a:effectLst/>
                <a:ea typeface="Calibri" panose="020F0502020204030204" pitchFamily="34" charset="0"/>
                <a:cs typeface="Times New Roman" panose="02020603050405020304" pitchFamily="18" charset="0"/>
              </a:rPr>
              <a:t>Το δικαστήριο δύναται σε οποιοδήποτε στάδιο να διατάξει τη συνέχιση της απαίτησης ως εάν ο ενάγων να μην είχε κάνει χρήση της διαδικασίας του Μέρους 8, αλλά να είχε αντ’ αυτής κάνει χρήση της διαδικασίας του Μέρους 7 και, εφόσον το πράξει, το δικαστήριο δύναται να δώσει οδηγίες με όποιο τρόπο κρίνει κατάλληλο</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43</a:t>
            </a:fld>
            <a:endParaRPr lang="en-US" dirty="0"/>
          </a:p>
        </p:txBody>
      </p:sp>
    </p:spTree>
    <p:extLst>
      <p:ext uri="{BB962C8B-B14F-4D97-AF65-F5344CB8AC3E}">
        <p14:creationId xmlns:p14="http://schemas.microsoft.com/office/powerpoint/2010/main" val="39680560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681487"/>
            <a:ext cx="5111750" cy="793630"/>
          </a:xfrm>
        </p:spPr>
        <p:txBody>
          <a:bodyPr>
            <a:normAutofit fontScale="90000"/>
          </a:bodyPr>
          <a:lstStyle/>
          <a:p>
            <a:pPr algn="ctr"/>
            <a:r>
              <a:rPr lang="en-US" b="1" i="1" u="sng" dirty="0">
                <a:solidFill>
                  <a:srgbClr val="0070C0"/>
                </a:solidFill>
              </a:rPr>
              <a:t>Hunnigan V. Hunnigan</a:t>
            </a:r>
            <a:r>
              <a:rPr lang="en-US" b="1" u="sng" dirty="0">
                <a:solidFill>
                  <a:srgbClr val="0070C0"/>
                </a:solidFill>
              </a:rPr>
              <a:t> [2000] 2 F.C.R. 650 (CA)</a:t>
            </a:r>
            <a:endParaRPr lang="en-US" b="1" i="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1975449"/>
            <a:ext cx="5111750" cy="3210912"/>
          </a:xfrm>
        </p:spPr>
        <p:txBody>
          <a:bodyPr>
            <a:noAutofit/>
          </a:bodyPr>
          <a:lstStyle/>
          <a:p>
            <a:pPr algn="just"/>
            <a:r>
              <a:rPr lang="el-GR" sz="2000" dirty="0"/>
              <a:t>Θα ήταν αντίθετο με το συμφέρον της δικαιοσύνης να απορριφθεί ή καταχώριση του έντυπου απαίτησης λόγω λανθασμένης επιλογής του τρόπου έναρξης, όταν στο έντυπο περιλαμβάνονται όλες οι αναγκαίες πληροφορίες για να προχωρήσει η υπόθεση</a:t>
            </a:r>
          </a:p>
          <a:p>
            <a:pPr marL="342900" indent="-342900" algn="just">
              <a:buFont typeface="Arial" panose="020B0604020202020204" pitchFamily="34" charset="0"/>
              <a:buChar char="•"/>
            </a:pPr>
            <a:endParaRPr lang="en-US"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dirty="0">
                <a:solidFill>
                  <a:srgbClr val="002060"/>
                </a:solidFill>
              </a:rPr>
              <a:t>ΚΔΠ</a:t>
            </a:r>
            <a:r>
              <a:rPr lang="el-GR" sz="900" dirty="0">
                <a:solidFill>
                  <a:srgbClr val="002060"/>
                </a:solidFill>
              </a:rPr>
              <a:t>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44</a:t>
            </a:fld>
            <a:endParaRPr lang="en-US" dirty="0"/>
          </a:p>
        </p:txBody>
      </p:sp>
    </p:spTree>
    <p:extLst>
      <p:ext uri="{BB962C8B-B14F-4D97-AF65-F5344CB8AC3E}">
        <p14:creationId xmlns:p14="http://schemas.microsoft.com/office/powerpoint/2010/main" val="19175273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654592"/>
            <a:ext cx="5111750" cy="1878385"/>
          </a:xfrm>
        </p:spPr>
        <p:txBody>
          <a:bodyPr>
            <a:normAutofit/>
          </a:bodyPr>
          <a:lstStyle/>
          <a:p>
            <a:pPr algn="ctr"/>
            <a:r>
              <a:rPr lang="en-US" b="1" i="1" u="sng" dirty="0">
                <a:solidFill>
                  <a:srgbClr val="0070C0"/>
                </a:solidFill>
              </a:rPr>
              <a:t>Islam v. Secretary of State </a:t>
            </a:r>
            <a:r>
              <a:rPr lang="en-US" b="1" u="sng" dirty="0">
                <a:solidFill>
                  <a:srgbClr val="0070C0"/>
                </a:solidFill>
              </a:rPr>
              <a:t>[2012] ewhc 1314 (admin)</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3307975"/>
            <a:ext cx="5111750" cy="1878385"/>
          </a:xfrm>
        </p:spPr>
        <p:txBody>
          <a:bodyPr>
            <a:noAutofit/>
          </a:bodyPr>
          <a:lstStyle/>
          <a:p>
            <a:pPr algn="just"/>
            <a:r>
              <a:rPr lang="el-GR" sz="2000" dirty="0"/>
              <a:t>Το Δικαστήριο οφείλει να απορρίψει την καταχώριση έντυπου απαίτησης όταν η επιλογή λανθασμένου τρόπου έναρξης επιφέρει ουσιαστική αδικία στον εναγόμενο </a:t>
            </a:r>
          </a:p>
          <a:p>
            <a:pPr marL="342900" indent="-342900" algn="just">
              <a:buFont typeface="Arial" panose="020B0604020202020204" pitchFamily="34" charset="0"/>
              <a:buChar char="•"/>
            </a:pPr>
            <a:endParaRPr lang="en-US"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dirty="0">
                <a:solidFill>
                  <a:srgbClr val="002060"/>
                </a:solidFill>
              </a:rPr>
              <a:t>ΚΔΠ</a:t>
            </a:r>
            <a:r>
              <a:rPr lang="el-GR" sz="900" dirty="0">
                <a:solidFill>
                  <a:srgbClr val="002060"/>
                </a:solidFill>
              </a:rPr>
              <a:t>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45</a:t>
            </a:fld>
            <a:endParaRPr lang="en-US" dirty="0"/>
          </a:p>
        </p:txBody>
      </p:sp>
    </p:spTree>
    <p:extLst>
      <p:ext uri="{BB962C8B-B14F-4D97-AF65-F5344CB8AC3E}">
        <p14:creationId xmlns:p14="http://schemas.microsoft.com/office/powerpoint/2010/main" val="340958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DAA55-89B0-6A02-3E02-004152C61462}"/>
              </a:ext>
            </a:extLst>
          </p:cNvPr>
          <p:cNvSpPr>
            <a:spLocks noGrp="1"/>
          </p:cNvSpPr>
          <p:nvPr>
            <p:ph type="title"/>
          </p:nvPr>
        </p:nvSpPr>
        <p:spPr/>
        <p:txBody>
          <a:bodyPr/>
          <a:lstStyle/>
          <a:p>
            <a:r>
              <a:rPr lang="en-US" b="1" i="1" u="sng" dirty="0">
                <a:solidFill>
                  <a:srgbClr val="0070C0"/>
                </a:solidFill>
              </a:rPr>
              <a:t>Breakshore Ltd v Red Key Concepts Ltd  </a:t>
            </a:r>
            <a:r>
              <a:rPr lang="en-US" b="1" u="sng" dirty="0">
                <a:solidFill>
                  <a:srgbClr val="0070C0"/>
                </a:solidFill>
              </a:rPr>
              <a:t>(unreported)</a:t>
            </a:r>
            <a:endParaRPr lang="en-CY" b="1" u="sng" dirty="0">
              <a:solidFill>
                <a:srgbClr val="0070C0"/>
              </a:solidFill>
            </a:endParaRPr>
          </a:p>
        </p:txBody>
      </p:sp>
      <p:sp>
        <p:nvSpPr>
          <p:cNvPr id="3" name="SmartArt Placeholder 2">
            <a:extLst>
              <a:ext uri="{FF2B5EF4-FFF2-40B4-BE49-F238E27FC236}">
                <a16:creationId xmlns:a16="http://schemas.microsoft.com/office/drawing/2014/main" id="{E3B2C168-56BA-DDC2-AA81-4BD9C31794A2}"/>
              </a:ext>
            </a:extLst>
          </p:cNvPr>
          <p:cNvSpPr>
            <a:spLocks noGrp="1"/>
          </p:cNvSpPr>
          <p:nvPr>
            <p:ph type="dgm" sz="quarter" idx="15"/>
          </p:nvPr>
        </p:nvSpPr>
        <p:spPr/>
        <p:txBody>
          <a:bodyPr>
            <a:normAutofit fontScale="92500"/>
          </a:bodyPr>
          <a:lstStyle/>
          <a:p>
            <a:pPr algn="just"/>
            <a:r>
              <a:rPr lang="el-GR" dirty="0"/>
              <a:t>Έγερση απαίτησης βάσει Μέρους 8, καταχρηστικά, για πρόκληση καθυστέρησης στην εκτέλεση απόφασης κριτικής διαδικασίας (</a:t>
            </a:r>
            <a:r>
              <a:rPr lang="en-US" dirty="0"/>
              <a:t>adjudication</a:t>
            </a:r>
            <a:r>
              <a:rPr lang="el-GR" dirty="0"/>
              <a:t>)</a:t>
            </a:r>
            <a:r>
              <a:rPr lang="en-US" dirty="0"/>
              <a:t> </a:t>
            </a:r>
            <a:r>
              <a:rPr lang="el-GR" dirty="0"/>
              <a:t>με την παρεμπόδιση έκδοσης συνοπτικής απόφασης</a:t>
            </a:r>
          </a:p>
          <a:p>
            <a:pPr algn="just"/>
            <a:r>
              <a:rPr lang="el-GR" dirty="0"/>
              <a:t>Το Δικαστήριο θεώρησε ότι η απαίτηση δεν μπορούσε να προχωρήσει ως είχε επειδή δεν αφορούσε σε κάποιο απλό, αυτοτελές ζήτημα, που μπορούσε να αποφασιστεί χωρίς προφορική μαρτυρία</a:t>
            </a:r>
          </a:p>
          <a:p>
            <a:pPr algn="just"/>
            <a:r>
              <a:rPr lang="el-GR" dirty="0"/>
              <a:t>Διατάχθηκε υπαγωγή της απαίτησης στη διαδικασία του Μέρους 7 και  τα έξοδα επιδικάστηκαν σε βάρος του ενάγοντα</a:t>
            </a:r>
            <a:endParaRPr lang="en-CY" dirty="0"/>
          </a:p>
        </p:txBody>
      </p:sp>
      <p:sp>
        <p:nvSpPr>
          <p:cNvPr id="4" name="Date Placeholder 3">
            <a:extLst>
              <a:ext uri="{FF2B5EF4-FFF2-40B4-BE49-F238E27FC236}">
                <a16:creationId xmlns:a16="http://schemas.microsoft.com/office/drawing/2014/main" id="{14B51B0F-40BD-E6E5-930E-86B2E833CBED}"/>
              </a:ext>
            </a:extLst>
          </p:cNvPr>
          <p:cNvSpPr>
            <a:spLocks noGrp="1"/>
          </p:cNvSpPr>
          <p:nvPr>
            <p:ph type="dt" sz="half" idx="10"/>
          </p:nvPr>
        </p:nvSpPr>
        <p:spPr/>
        <p:txBody>
          <a:bodyPr/>
          <a:lstStyle/>
          <a:p>
            <a:r>
              <a:rPr lang="en-US" dirty="0"/>
              <a:t>20</a:t>
            </a:r>
            <a:r>
              <a:rPr lang="el-GR" dirty="0"/>
              <a:t>23</a:t>
            </a:r>
            <a:endParaRPr lang="en-US" dirty="0"/>
          </a:p>
        </p:txBody>
      </p:sp>
      <p:sp>
        <p:nvSpPr>
          <p:cNvPr id="5" name="Footer Placeholder 4">
            <a:extLst>
              <a:ext uri="{FF2B5EF4-FFF2-40B4-BE49-F238E27FC236}">
                <a16:creationId xmlns:a16="http://schemas.microsoft.com/office/drawing/2014/main" id="{DE21AD86-E036-5CD7-9675-A068D185AC42}"/>
              </a:ext>
            </a:extLst>
          </p:cNvPr>
          <p:cNvSpPr>
            <a:spLocks noGrp="1"/>
          </p:cNvSpPr>
          <p:nvPr>
            <p:ph type="ftr" sz="quarter" idx="11"/>
          </p:nvPr>
        </p:nvSpPr>
        <p:spPr/>
        <p:txBody>
          <a:bodyPr/>
          <a:lstStyle/>
          <a:p>
            <a:r>
              <a:rPr lang="el-GR" dirty="0"/>
              <a:t>ΚΔΠ 2023</a:t>
            </a:r>
            <a:endParaRPr lang="en-US" dirty="0"/>
          </a:p>
        </p:txBody>
      </p:sp>
      <p:sp>
        <p:nvSpPr>
          <p:cNvPr id="6" name="Slide Number Placeholder 5">
            <a:extLst>
              <a:ext uri="{FF2B5EF4-FFF2-40B4-BE49-F238E27FC236}">
                <a16:creationId xmlns:a16="http://schemas.microsoft.com/office/drawing/2014/main" id="{036C0E6A-79B5-5206-F517-AB189A3A2E64}"/>
              </a:ext>
            </a:extLst>
          </p:cNvPr>
          <p:cNvSpPr>
            <a:spLocks noGrp="1"/>
          </p:cNvSpPr>
          <p:nvPr>
            <p:ph type="sldNum" sz="quarter" idx="12"/>
          </p:nvPr>
        </p:nvSpPr>
        <p:spPr/>
        <p:txBody>
          <a:bodyPr/>
          <a:lstStyle/>
          <a:p>
            <a:fld id="{A49DFD55-3C28-40EF-9E31-A92D2E4017FF}" type="slidenum">
              <a:rPr lang="en-US" smtClean="0"/>
              <a:pPr/>
              <a:t>46</a:t>
            </a:fld>
            <a:endParaRPr lang="en-US" dirty="0"/>
          </a:p>
        </p:txBody>
      </p:sp>
    </p:spTree>
    <p:extLst>
      <p:ext uri="{BB962C8B-B14F-4D97-AF65-F5344CB8AC3E}">
        <p14:creationId xmlns:p14="http://schemas.microsoft.com/office/powerpoint/2010/main" val="6264281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DAA55-89B0-6A02-3E02-004152C61462}"/>
              </a:ext>
            </a:extLst>
          </p:cNvPr>
          <p:cNvSpPr>
            <a:spLocks noGrp="1"/>
          </p:cNvSpPr>
          <p:nvPr>
            <p:ph type="title"/>
          </p:nvPr>
        </p:nvSpPr>
        <p:spPr/>
        <p:txBody>
          <a:bodyPr/>
          <a:lstStyle/>
          <a:p>
            <a:r>
              <a:rPr lang="el-GR" b="1" u="sng" dirty="0">
                <a:solidFill>
                  <a:srgbClr val="0070C0"/>
                </a:solidFill>
              </a:rPr>
              <a:t>Παλιεσ δικαστικεσ διαδικασιεσ (60.1)</a:t>
            </a:r>
            <a:endParaRPr lang="en-CY" b="1" u="sng" dirty="0">
              <a:solidFill>
                <a:srgbClr val="0070C0"/>
              </a:solidFill>
            </a:endParaRPr>
          </a:p>
        </p:txBody>
      </p:sp>
      <p:sp>
        <p:nvSpPr>
          <p:cNvPr id="3" name="SmartArt Placeholder 2">
            <a:extLst>
              <a:ext uri="{FF2B5EF4-FFF2-40B4-BE49-F238E27FC236}">
                <a16:creationId xmlns:a16="http://schemas.microsoft.com/office/drawing/2014/main" id="{E3B2C168-56BA-DDC2-AA81-4BD9C31794A2}"/>
              </a:ext>
            </a:extLst>
          </p:cNvPr>
          <p:cNvSpPr>
            <a:spLocks noGrp="1"/>
          </p:cNvSpPr>
          <p:nvPr>
            <p:ph type="dgm" sz="quarter" idx="15"/>
          </p:nvPr>
        </p:nvSpPr>
        <p:spPr/>
        <p:txBody>
          <a:bodyPr>
            <a:normAutofit/>
          </a:bodyPr>
          <a:lstStyle/>
          <a:p>
            <a:pPr algn="just"/>
            <a:r>
              <a:rPr lang="el-GR" dirty="0"/>
              <a:t>Σε ισχύ από την 1</a:t>
            </a:r>
            <a:r>
              <a:rPr lang="el-GR" baseline="30000" dirty="0"/>
              <a:t>η</a:t>
            </a:r>
            <a:r>
              <a:rPr lang="el-GR" dirty="0"/>
              <a:t> Σεπτεμβρίου 2023</a:t>
            </a:r>
          </a:p>
          <a:p>
            <a:pPr algn="just"/>
            <a:r>
              <a:rPr lang="el-GR" dirty="0"/>
              <a:t>Δεν εφαρμόζονται σε σχέση με ειδικές διαδικασίες ή ειδικές δικαιοδοσίες για τις οποίες ισχύουν συγκεκριμένοι διαδικαστικοί κανονισμοί</a:t>
            </a:r>
          </a:p>
          <a:p>
            <a:pPr algn="just"/>
            <a:r>
              <a:rPr lang="el-GR" dirty="0"/>
              <a:t>Στο βαθμό που συγκεκριμένος νόμος ή κανονισμός παραπέμπει στην, ή επιτρέπει την, εφαρμογή των εκάστοτε κανονισμών πολιτικής δικονομίας, τότε εφαρμόζονται οι παρόντες κανονισμοί στο βαθμό που προβλέπεται</a:t>
            </a:r>
          </a:p>
        </p:txBody>
      </p:sp>
      <p:sp>
        <p:nvSpPr>
          <p:cNvPr id="4" name="Date Placeholder 3">
            <a:extLst>
              <a:ext uri="{FF2B5EF4-FFF2-40B4-BE49-F238E27FC236}">
                <a16:creationId xmlns:a16="http://schemas.microsoft.com/office/drawing/2014/main" id="{14B51B0F-40BD-E6E5-930E-86B2E833CBED}"/>
              </a:ext>
            </a:extLst>
          </p:cNvPr>
          <p:cNvSpPr>
            <a:spLocks noGrp="1"/>
          </p:cNvSpPr>
          <p:nvPr>
            <p:ph type="dt" sz="half" idx="10"/>
          </p:nvPr>
        </p:nvSpPr>
        <p:spPr/>
        <p:txBody>
          <a:bodyPr/>
          <a:lstStyle/>
          <a:p>
            <a:r>
              <a:rPr lang="en-US" dirty="0"/>
              <a:t>20</a:t>
            </a:r>
            <a:r>
              <a:rPr lang="el-GR" dirty="0"/>
              <a:t>23</a:t>
            </a:r>
            <a:endParaRPr lang="en-US" dirty="0"/>
          </a:p>
        </p:txBody>
      </p:sp>
      <p:sp>
        <p:nvSpPr>
          <p:cNvPr id="5" name="Footer Placeholder 4">
            <a:extLst>
              <a:ext uri="{FF2B5EF4-FFF2-40B4-BE49-F238E27FC236}">
                <a16:creationId xmlns:a16="http://schemas.microsoft.com/office/drawing/2014/main" id="{DE21AD86-E036-5CD7-9675-A068D185AC42}"/>
              </a:ext>
            </a:extLst>
          </p:cNvPr>
          <p:cNvSpPr>
            <a:spLocks noGrp="1"/>
          </p:cNvSpPr>
          <p:nvPr>
            <p:ph type="ftr" sz="quarter" idx="11"/>
          </p:nvPr>
        </p:nvSpPr>
        <p:spPr/>
        <p:txBody>
          <a:bodyPr/>
          <a:lstStyle/>
          <a:p>
            <a:r>
              <a:rPr lang="el-GR" dirty="0"/>
              <a:t>ΚΔΠ 2023</a:t>
            </a:r>
            <a:endParaRPr lang="en-US" dirty="0"/>
          </a:p>
        </p:txBody>
      </p:sp>
      <p:sp>
        <p:nvSpPr>
          <p:cNvPr id="6" name="Slide Number Placeholder 5">
            <a:extLst>
              <a:ext uri="{FF2B5EF4-FFF2-40B4-BE49-F238E27FC236}">
                <a16:creationId xmlns:a16="http://schemas.microsoft.com/office/drawing/2014/main" id="{036C0E6A-79B5-5206-F517-AB189A3A2E64}"/>
              </a:ext>
            </a:extLst>
          </p:cNvPr>
          <p:cNvSpPr>
            <a:spLocks noGrp="1"/>
          </p:cNvSpPr>
          <p:nvPr>
            <p:ph type="sldNum" sz="quarter" idx="12"/>
          </p:nvPr>
        </p:nvSpPr>
        <p:spPr/>
        <p:txBody>
          <a:bodyPr/>
          <a:lstStyle/>
          <a:p>
            <a:fld id="{A49DFD55-3C28-40EF-9E31-A92D2E4017FF}" type="slidenum">
              <a:rPr lang="en-US" smtClean="0"/>
              <a:pPr/>
              <a:t>47</a:t>
            </a:fld>
            <a:endParaRPr lang="en-US" dirty="0"/>
          </a:p>
        </p:txBody>
      </p:sp>
    </p:spTree>
    <p:extLst>
      <p:ext uri="{BB962C8B-B14F-4D97-AF65-F5344CB8AC3E}">
        <p14:creationId xmlns:p14="http://schemas.microsoft.com/office/powerpoint/2010/main" val="28561686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DAA55-89B0-6A02-3E02-004152C61462}"/>
              </a:ext>
            </a:extLst>
          </p:cNvPr>
          <p:cNvSpPr>
            <a:spLocks noGrp="1"/>
          </p:cNvSpPr>
          <p:nvPr>
            <p:ph type="title"/>
          </p:nvPr>
        </p:nvSpPr>
        <p:spPr/>
        <p:txBody>
          <a:bodyPr/>
          <a:lstStyle/>
          <a:p>
            <a:r>
              <a:rPr lang="el-GR" b="1" u="sng" dirty="0" err="1">
                <a:solidFill>
                  <a:srgbClr val="0070C0"/>
                </a:solidFill>
              </a:rPr>
              <a:t>Παραδειγμα</a:t>
            </a:r>
            <a:r>
              <a:rPr lang="el-GR" b="1" u="sng" dirty="0">
                <a:solidFill>
                  <a:srgbClr val="0070C0"/>
                </a:solidFill>
              </a:rPr>
              <a:t> 2</a:t>
            </a:r>
            <a:endParaRPr lang="en-CY" b="1" u="sng" dirty="0">
              <a:solidFill>
                <a:srgbClr val="0070C0"/>
              </a:solidFill>
            </a:endParaRPr>
          </a:p>
        </p:txBody>
      </p:sp>
      <p:sp>
        <p:nvSpPr>
          <p:cNvPr id="3" name="SmartArt Placeholder 2">
            <a:extLst>
              <a:ext uri="{FF2B5EF4-FFF2-40B4-BE49-F238E27FC236}">
                <a16:creationId xmlns:a16="http://schemas.microsoft.com/office/drawing/2014/main" id="{E3B2C168-56BA-DDC2-AA81-4BD9C31794A2}"/>
              </a:ext>
            </a:extLst>
          </p:cNvPr>
          <p:cNvSpPr>
            <a:spLocks noGrp="1"/>
          </p:cNvSpPr>
          <p:nvPr>
            <p:ph type="dgm" sz="quarter" idx="15"/>
          </p:nvPr>
        </p:nvSpPr>
        <p:spPr>
          <a:xfrm>
            <a:off x="838200" y="1792941"/>
            <a:ext cx="10515600" cy="4063347"/>
          </a:xfrm>
        </p:spPr>
        <p:txBody>
          <a:bodyPr>
            <a:normAutofit/>
          </a:bodyPr>
          <a:lstStyle/>
          <a:p>
            <a:pPr marL="0" indent="0" algn="just">
              <a:lnSpc>
                <a:spcPct val="150000"/>
              </a:lnSpc>
              <a:spcBef>
                <a:spcPts val="600"/>
              </a:spcBef>
              <a:spcAft>
                <a:spcPts val="600"/>
              </a:spcAft>
              <a:buNone/>
            </a:pPr>
            <a:r>
              <a:rPr lang="el-GR" dirty="0"/>
              <a:t>Καταχώριση από τον Α αίτησης δυνάμει του Μέρους 8 για τροποποίηση του ιδρυτικού εγγράφου της εταιρίας Β. Ταυτόχρονα καταχωρίζεται ενδιάμεση αίτηση (βλ. Κ.8 των Περί Εταιρειών Διαδικαστικών Κανονισμών) βάσει του Μέρους 23 για οδηγίες. Αμφότερες επιδίδονται στον πιστωτή Γ.</a:t>
            </a:r>
          </a:p>
          <a:p>
            <a:pPr marL="0" indent="0" algn="just">
              <a:lnSpc>
                <a:spcPct val="150000"/>
              </a:lnSpc>
              <a:spcBef>
                <a:spcPts val="600"/>
              </a:spcBef>
              <a:spcAft>
                <a:spcPts val="600"/>
              </a:spcAft>
              <a:buNone/>
            </a:pPr>
            <a:r>
              <a:rPr lang="el-GR" dirty="0"/>
              <a:t>Ο Γ επιθυμεί να </a:t>
            </a:r>
            <a:r>
              <a:rPr lang="el-GR" dirty="0" err="1"/>
              <a:t>ενστεί</a:t>
            </a:r>
            <a:r>
              <a:rPr lang="el-GR" dirty="0"/>
              <a:t> στην αίτηση για τροποποίηση. </a:t>
            </a:r>
          </a:p>
        </p:txBody>
      </p:sp>
      <p:sp>
        <p:nvSpPr>
          <p:cNvPr id="4" name="Date Placeholder 3">
            <a:extLst>
              <a:ext uri="{FF2B5EF4-FFF2-40B4-BE49-F238E27FC236}">
                <a16:creationId xmlns:a16="http://schemas.microsoft.com/office/drawing/2014/main" id="{14B51B0F-40BD-E6E5-930E-86B2E833CBED}"/>
              </a:ext>
            </a:extLst>
          </p:cNvPr>
          <p:cNvSpPr>
            <a:spLocks noGrp="1"/>
          </p:cNvSpPr>
          <p:nvPr>
            <p:ph type="dt" sz="half" idx="10"/>
          </p:nvPr>
        </p:nvSpPr>
        <p:spPr/>
        <p:txBody>
          <a:bodyPr/>
          <a:lstStyle/>
          <a:p>
            <a:r>
              <a:rPr lang="en-US" dirty="0"/>
              <a:t>20</a:t>
            </a:r>
            <a:r>
              <a:rPr lang="el-GR" dirty="0"/>
              <a:t>23</a:t>
            </a:r>
            <a:endParaRPr lang="en-US" dirty="0"/>
          </a:p>
        </p:txBody>
      </p:sp>
      <p:sp>
        <p:nvSpPr>
          <p:cNvPr id="5" name="Footer Placeholder 4">
            <a:extLst>
              <a:ext uri="{FF2B5EF4-FFF2-40B4-BE49-F238E27FC236}">
                <a16:creationId xmlns:a16="http://schemas.microsoft.com/office/drawing/2014/main" id="{DE21AD86-E036-5CD7-9675-A068D185AC42}"/>
              </a:ext>
            </a:extLst>
          </p:cNvPr>
          <p:cNvSpPr>
            <a:spLocks noGrp="1"/>
          </p:cNvSpPr>
          <p:nvPr>
            <p:ph type="ftr" sz="quarter" idx="11"/>
          </p:nvPr>
        </p:nvSpPr>
        <p:spPr/>
        <p:txBody>
          <a:bodyPr/>
          <a:lstStyle/>
          <a:p>
            <a:r>
              <a:rPr lang="el-GR" dirty="0"/>
              <a:t>ΚΔΠ 2023</a:t>
            </a:r>
            <a:endParaRPr lang="en-US" dirty="0"/>
          </a:p>
        </p:txBody>
      </p:sp>
      <p:sp>
        <p:nvSpPr>
          <p:cNvPr id="6" name="Slide Number Placeholder 5">
            <a:extLst>
              <a:ext uri="{FF2B5EF4-FFF2-40B4-BE49-F238E27FC236}">
                <a16:creationId xmlns:a16="http://schemas.microsoft.com/office/drawing/2014/main" id="{036C0E6A-79B5-5206-F517-AB189A3A2E64}"/>
              </a:ext>
            </a:extLst>
          </p:cNvPr>
          <p:cNvSpPr>
            <a:spLocks noGrp="1"/>
          </p:cNvSpPr>
          <p:nvPr>
            <p:ph type="sldNum" sz="quarter" idx="12"/>
          </p:nvPr>
        </p:nvSpPr>
        <p:spPr/>
        <p:txBody>
          <a:bodyPr/>
          <a:lstStyle/>
          <a:p>
            <a:fld id="{A49DFD55-3C28-40EF-9E31-A92D2E4017FF}" type="slidenum">
              <a:rPr lang="en-US" smtClean="0"/>
              <a:pPr/>
              <a:t>48</a:t>
            </a:fld>
            <a:endParaRPr lang="en-US" dirty="0"/>
          </a:p>
        </p:txBody>
      </p:sp>
    </p:spTree>
    <p:extLst>
      <p:ext uri="{BB962C8B-B14F-4D97-AF65-F5344CB8AC3E}">
        <p14:creationId xmlns:p14="http://schemas.microsoft.com/office/powerpoint/2010/main" val="34760082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DAA55-89B0-6A02-3E02-004152C61462}"/>
              </a:ext>
            </a:extLst>
          </p:cNvPr>
          <p:cNvSpPr>
            <a:spLocks noGrp="1"/>
          </p:cNvSpPr>
          <p:nvPr>
            <p:ph type="title"/>
          </p:nvPr>
        </p:nvSpPr>
        <p:spPr/>
        <p:txBody>
          <a:bodyPr/>
          <a:lstStyle/>
          <a:p>
            <a:r>
              <a:rPr lang="el-GR" b="1" u="sng" dirty="0" err="1">
                <a:solidFill>
                  <a:srgbClr val="0070C0"/>
                </a:solidFill>
              </a:rPr>
              <a:t>Παραδειγμα</a:t>
            </a:r>
            <a:r>
              <a:rPr lang="el-GR" b="1" u="sng" dirty="0">
                <a:solidFill>
                  <a:srgbClr val="0070C0"/>
                </a:solidFill>
              </a:rPr>
              <a:t> 2</a:t>
            </a:r>
            <a:endParaRPr lang="en-CY" b="1" u="sng" dirty="0">
              <a:solidFill>
                <a:srgbClr val="0070C0"/>
              </a:solidFill>
            </a:endParaRPr>
          </a:p>
        </p:txBody>
      </p:sp>
      <p:sp>
        <p:nvSpPr>
          <p:cNvPr id="3" name="SmartArt Placeholder 2">
            <a:extLst>
              <a:ext uri="{FF2B5EF4-FFF2-40B4-BE49-F238E27FC236}">
                <a16:creationId xmlns:a16="http://schemas.microsoft.com/office/drawing/2014/main" id="{E3B2C168-56BA-DDC2-AA81-4BD9C31794A2}"/>
              </a:ext>
            </a:extLst>
          </p:cNvPr>
          <p:cNvSpPr>
            <a:spLocks noGrp="1"/>
          </p:cNvSpPr>
          <p:nvPr>
            <p:ph type="dgm" sz="quarter" idx="15"/>
          </p:nvPr>
        </p:nvSpPr>
        <p:spPr>
          <a:xfrm>
            <a:off x="838200" y="2142565"/>
            <a:ext cx="10515600" cy="3713723"/>
          </a:xfrm>
        </p:spPr>
        <p:txBody>
          <a:bodyPr>
            <a:normAutofit fontScale="85000" lnSpcReduction="10000"/>
          </a:bodyPr>
          <a:lstStyle/>
          <a:p>
            <a:pPr algn="just">
              <a:lnSpc>
                <a:spcPct val="150000"/>
              </a:lnSpc>
              <a:spcBef>
                <a:spcPts val="600"/>
              </a:spcBef>
              <a:spcAft>
                <a:spcPts val="600"/>
              </a:spcAft>
            </a:pPr>
            <a:r>
              <a:rPr lang="el-GR" dirty="0"/>
              <a:t>Κύρια αίτηση – Βλ. Κ.8 των Περί Εταιρειών Διαδικαστικών Κανονισμών</a:t>
            </a:r>
          </a:p>
          <a:p>
            <a:pPr algn="just">
              <a:lnSpc>
                <a:spcPct val="150000"/>
              </a:lnSpc>
              <a:spcBef>
                <a:spcPts val="600"/>
              </a:spcBef>
              <a:spcAft>
                <a:spcPts val="600"/>
              </a:spcAft>
            </a:pPr>
            <a:r>
              <a:rPr lang="el-GR" dirty="0"/>
              <a:t>Ενδιάμεση αίτηση – Βλ. </a:t>
            </a:r>
            <a:r>
              <a:rPr lang="en-US" dirty="0"/>
              <a:t>K.3 </a:t>
            </a:r>
            <a:r>
              <a:rPr lang="el-GR" dirty="0"/>
              <a:t>«</a:t>
            </a:r>
            <a:r>
              <a:rPr lang="en-US" dirty="0"/>
              <a:t>The Rules of Court for the time being in force relating to civil actions… shall apply as regards all proceedings in relation to applications to which these rules relate so far as may be practicable, except if and so far as the Law or these rules otherwise provide.</a:t>
            </a:r>
            <a:r>
              <a:rPr lang="el-GR" dirty="0"/>
              <a:t> »</a:t>
            </a:r>
          </a:p>
        </p:txBody>
      </p:sp>
      <p:sp>
        <p:nvSpPr>
          <p:cNvPr id="4" name="Date Placeholder 3">
            <a:extLst>
              <a:ext uri="{FF2B5EF4-FFF2-40B4-BE49-F238E27FC236}">
                <a16:creationId xmlns:a16="http://schemas.microsoft.com/office/drawing/2014/main" id="{14B51B0F-40BD-E6E5-930E-86B2E833CBED}"/>
              </a:ext>
            </a:extLst>
          </p:cNvPr>
          <p:cNvSpPr>
            <a:spLocks noGrp="1"/>
          </p:cNvSpPr>
          <p:nvPr>
            <p:ph type="dt" sz="half" idx="10"/>
          </p:nvPr>
        </p:nvSpPr>
        <p:spPr/>
        <p:txBody>
          <a:bodyPr/>
          <a:lstStyle/>
          <a:p>
            <a:r>
              <a:rPr lang="en-US" dirty="0"/>
              <a:t>20</a:t>
            </a:r>
            <a:r>
              <a:rPr lang="el-GR" dirty="0"/>
              <a:t>23</a:t>
            </a:r>
            <a:endParaRPr lang="en-US" dirty="0"/>
          </a:p>
        </p:txBody>
      </p:sp>
      <p:sp>
        <p:nvSpPr>
          <p:cNvPr id="5" name="Footer Placeholder 4">
            <a:extLst>
              <a:ext uri="{FF2B5EF4-FFF2-40B4-BE49-F238E27FC236}">
                <a16:creationId xmlns:a16="http://schemas.microsoft.com/office/drawing/2014/main" id="{DE21AD86-E036-5CD7-9675-A068D185AC42}"/>
              </a:ext>
            </a:extLst>
          </p:cNvPr>
          <p:cNvSpPr>
            <a:spLocks noGrp="1"/>
          </p:cNvSpPr>
          <p:nvPr>
            <p:ph type="ftr" sz="quarter" idx="11"/>
          </p:nvPr>
        </p:nvSpPr>
        <p:spPr/>
        <p:txBody>
          <a:bodyPr/>
          <a:lstStyle/>
          <a:p>
            <a:r>
              <a:rPr lang="el-GR" dirty="0"/>
              <a:t>ΚΔΠ 2023</a:t>
            </a:r>
            <a:endParaRPr lang="en-US" dirty="0"/>
          </a:p>
        </p:txBody>
      </p:sp>
      <p:sp>
        <p:nvSpPr>
          <p:cNvPr id="6" name="Slide Number Placeholder 5">
            <a:extLst>
              <a:ext uri="{FF2B5EF4-FFF2-40B4-BE49-F238E27FC236}">
                <a16:creationId xmlns:a16="http://schemas.microsoft.com/office/drawing/2014/main" id="{036C0E6A-79B5-5206-F517-AB189A3A2E64}"/>
              </a:ext>
            </a:extLst>
          </p:cNvPr>
          <p:cNvSpPr>
            <a:spLocks noGrp="1"/>
          </p:cNvSpPr>
          <p:nvPr>
            <p:ph type="sldNum" sz="quarter" idx="12"/>
          </p:nvPr>
        </p:nvSpPr>
        <p:spPr/>
        <p:txBody>
          <a:bodyPr/>
          <a:lstStyle/>
          <a:p>
            <a:fld id="{A49DFD55-3C28-40EF-9E31-A92D2E4017FF}" type="slidenum">
              <a:rPr lang="en-US" smtClean="0"/>
              <a:pPr/>
              <a:t>49</a:t>
            </a:fld>
            <a:endParaRPr lang="en-US" dirty="0"/>
          </a:p>
        </p:txBody>
      </p:sp>
    </p:spTree>
    <p:extLst>
      <p:ext uri="{BB962C8B-B14F-4D97-AF65-F5344CB8AC3E}">
        <p14:creationId xmlns:p14="http://schemas.microsoft.com/office/powerpoint/2010/main" val="1268340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894B2-7079-9334-7050-9E44D5FDD959}"/>
              </a:ext>
            </a:extLst>
          </p:cNvPr>
          <p:cNvSpPr>
            <a:spLocks noGrp="1"/>
          </p:cNvSpPr>
          <p:nvPr>
            <p:ph type="title"/>
          </p:nvPr>
        </p:nvSpPr>
        <p:spPr>
          <a:xfrm>
            <a:off x="1362075" y="396815"/>
            <a:ext cx="6526866" cy="638355"/>
          </a:xfrm>
        </p:spPr>
        <p:txBody>
          <a:bodyPr/>
          <a:lstStyle/>
          <a:p>
            <a:pPr algn="ctr"/>
            <a:r>
              <a:rPr lang="el-GR" b="1" u="sng" dirty="0">
                <a:solidFill>
                  <a:srgbClr val="0070C0"/>
                </a:solidFill>
              </a:rPr>
              <a:t>κυπροσ</a:t>
            </a:r>
            <a:endParaRPr lang="en-CY" b="1" u="sng" dirty="0">
              <a:solidFill>
                <a:srgbClr val="0070C0"/>
              </a:solidFill>
            </a:endParaRPr>
          </a:p>
        </p:txBody>
      </p:sp>
      <p:sp>
        <p:nvSpPr>
          <p:cNvPr id="3" name="Text Placeholder 2">
            <a:extLst>
              <a:ext uri="{FF2B5EF4-FFF2-40B4-BE49-F238E27FC236}">
                <a16:creationId xmlns:a16="http://schemas.microsoft.com/office/drawing/2014/main" id="{70BA1C3F-66B1-0EF8-299E-A65F9972F229}"/>
              </a:ext>
            </a:extLst>
          </p:cNvPr>
          <p:cNvSpPr>
            <a:spLocks noGrp="1"/>
          </p:cNvSpPr>
          <p:nvPr>
            <p:ph type="body" idx="1"/>
          </p:nvPr>
        </p:nvSpPr>
        <p:spPr>
          <a:xfrm>
            <a:off x="1362074" y="1423357"/>
            <a:ext cx="6526867" cy="4632385"/>
          </a:xfrm>
        </p:spPr>
        <p:txBody>
          <a:bodyPr>
            <a:normAutofit/>
          </a:bodyPr>
          <a:lstStyle/>
          <a:p>
            <a:pPr marL="342900" lvl="0" indent="-342900" algn="just">
              <a:spcBef>
                <a:spcPts val="600"/>
              </a:spcBef>
              <a:spcAft>
                <a:spcPts val="600"/>
              </a:spcAft>
              <a:buFont typeface="Symbol" panose="05050102010706020507" pitchFamily="18" charset="2"/>
              <a:buChar char=""/>
            </a:pPr>
            <a:r>
              <a:rPr lang="el-GR" sz="2000" dirty="0">
                <a:effectLst/>
                <a:latin typeface="+mj-lt"/>
                <a:ea typeface="Times New Roman" panose="02020603050405020304" pitchFamily="18" charset="0"/>
              </a:rPr>
              <a:t>Κανονισμοί Πολιτικής Δικονομίας του </a:t>
            </a:r>
            <a:r>
              <a:rPr lang="el-GR" sz="2000" dirty="0">
                <a:latin typeface="+mj-lt"/>
                <a:ea typeface="Times New Roman" panose="02020603050405020304" pitchFamily="18" charset="0"/>
              </a:rPr>
              <a:t>2023</a:t>
            </a:r>
          </a:p>
          <a:p>
            <a:pPr marL="742950" lvl="1" indent="-285750" algn="just">
              <a:spcBef>
                <a:spcPts val="600"/>
              </a:spcBef>
              <a:spcAft>
                <a:spcPts val="600"/>
              </a:spcAft>
              <a:buFont typeface="Courier New" panose="02070309020205020404" pitchFamily="49" charset="0"/>
              <a:buChar char="o"/>
            </a:pPr>
            <a:r>
              <a:rPr lang="el-GR" dirty="0">
                <a:solidFill>
                  <a:schemeClr val="tx1"/>
                </a:solidFill>
                <a:effectLst/>
                <a:latin typeface="+mj-lt"/>
                <a:ea typeface="Times New Roman" panose="02020603050405020304" pitchFamily="18" charset="0"/>
              </a:rPr>
              <a:t>Υιοθέτηση σε μεγάλο βαθμό των Αγγλικών Κανονισμών Πολιτικής Δικονομίας, όπως τροποποιήθηκαν</a:t>
            </a:r>
          </a:p>
          <a:p>
            <a:pPr marL="742950" lvl="1" indent="-285750" algn="just">
              <a:spcBef>
                <a:spcPts val="600"/>
              </a:spcBef>
              <a:spcAft>
                <a:spcPts val="600"/>
              </a:spcAft>
              <a:buFont typeface="Courier New" panose="02070309020205020404" pitchFamily="49" charset="0"/>
              <a:buChar char="o"/>
            </a:pPr>
            <a:r>
              <a:rPr lang="el-GR" dirty="0">
                <a:solidFill>
                  <a:schemeClr val="tx1"/>
                </a:solidFill>
                <a:effectLst/>
                <a:latin typeface="+mj-lt"/>
                <a:ea typeface="Times New Roman" panose="02020603050405020304" pitchFamily="18" charset="0"/>
              </a:rPr>
              <a:t>Προσαρμογή σε τοπικές ιδιαιτερότητες</a:t>
            </a:r>
          </a:p>
          <a:p>
            <a:pPr marL="742950" lvl="1" indent="-285750" algn="just">
              <a:spcBef>
                <a:spcPts val="600"/>
              </a:spcBef>
              <a:spcAft>
                <a:spcPts val="600"/>
              </a:spcAft>
              <a:buFont typeface="Courier New" panose="02070309020205020404" pitchFamily="49" charset="0"/>
              <a:buChar char="o"/>
            </a:pPr>
            <a:r>
              <a:rPr lang="el-GR" dirty="0">
                <a:solidFill>
                  <a:schemeClr val="tx1"/>
                </a:solidFill>
                <a:latin typeface="+mj-lt"/>
                <a:ea typeface="Times New Roman" panose="02020603050405020304" pitchFamily="18" charset="0"/>
              </a:rPr>
              <a:t>Υιοθέτηση των αρχών του Πρωταρχικού Σκοπού και της Ενεργούς Διαχείρισης Υποθέσεων</a:t>
            </a:r>
            <a:endParaRPr lang="el-GR" dirty="0">
              <a:solidFill>
                <a:schemeClr val="tx1"/>
              </a:solidFill>
              <a:effectLst/>
              <a:latin typeface="+mj-lt"/>
              <a:ea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el-GR" sz="2000" dirty="0">
                <a:effectLst/>
                <a:latin typeface="+mj-lt"/>
                <a:ea typeface="Times New Roman" panose="02020603050405020304" pitchFamily="18" charset="0"/>
              </a:rPr>
              <a:t>Σύσταση Επιτροπής Κανονισμών Πολιτικής Δικονομίας, αποτελούμενες από Δικαστές, Δικηγόρους και Πρωτοκολλητές</a:t>
            </a:r>
          </a:p>
          <a:p>
            <a:pPr marL="342900" lvl="0" indent="-342900" algn="just">
              <a:spcBef>
                <a:spcPts val="600"/>
              </a:spcBef>
              <a:spcAft>
                <a:spcPts val="600"/>
              </a:spcAft>
              <a:buFont typeface="Symbol" panose="05050102010706020507" pitchFamily="18" charset="2"/>
              <a:buChar char=""/>
            </a:pPr>
            <a:r>
              <a:rPr lang="el-GR" sz="2000" dirty="0">
                <a:latin typeface="+mj-lt"/>
                <a:ea typeface="Times New Roman" panose="02020603050405020304" pitchFamily="18" charset="0"/>
              </a:rPr>
              <a:t>Εκπαίδευση Δικηγόρων, Δικαστών, Πρωτοκολλητών και Επιδοτών</a:t>
            </a:r>
          </a:p>
          <a:p>
            <a:endParaRPr lang="en-CY" dirty="0"/>
          </a:p>
        </p:txBody>
      </p:sp>
      <p:sp>
        <p:nvSpPr>
          <p:cNvPr id="4" name="Date Placeholder 3">
            <a:extLst>
              <a:ext uri="{FF2B5EF4-FFF2-40B4-BE49-F238E27FC236}">
                <a16:creationId xmlns:a16="http://schemas.microsoft.com/office/drawing/2014/main" id="{4B7ABBDD-7C50-1179-35FB-2FD7E4B349C1}"/>
              </a:ext>
            </a:extLst>
          </p:cNvPr>
          <p:cNvSpPr>
            <a:spLocks noGrp="1"/>
          </p:cNvSpPr>
          <p:nvPr>
            <p:ph type="dt" sz="half" idx="10"/>
          </p:nvPr>
        </p:nvSpPr>
        <p:spPr/>
        <p:txBody>
          <a:bodyPr/>
          <a:lstStyle/>
          <a:p>
            <a:r>
              <a:rPr lang="en-US" dirty="0"/>
              <a:t>20</a:t>
            </a:r>
            <a:r>
              <a:rPr lang="el-GR" dirty="0"/>
              <a:t>23</a:t>
            </a:r>
            <a:endParaRPr lang="en-US" dirty="0"/>
          </a:p>
        </p:txBody>
      </p:sp>
      <p:sp>
        <p:nvSpPr>
          <p:cNvPr id="5" name="Footer Placeholder 4">
            <a:extLst>
              <a:ext uri="{FF2B5EF4-FFF2-40B4-BE49-F238E27FC236}">
                <a16:creationId xmlns:a16="http://schemas.microsoft.com/office/drawing/2014/main" id="{C76A5DD9-FD48-A839-6743-67E619FEE01A}"/>
              </a:ext>
            </a:extLst>
          </p:cNvPr>
          <p:cNvSpPr>
            <a:spLocks noGrp="1"/>
          </p:cNvSpPr>
          <p:nvPr>
            <p:ph type="ftr" sz="quarter" idx="11"/>
          </p:nvPr>
        </p:nvSpPr>
        <p:spPr/>
        <p:txBody>
          <a:bodyPr/>
          <a:lstStyle/>
          <a:p>
            <a:r>
              <a:rPr lang="el-GR" dirty="0"/>
              <a:t>ΚΔΠ 2023</a:t>
            </a:r>
            <a:endParaRPr lang="en-US" dirty="0"/>
          </a:p>
        </p:txBody>
      </p:sp>
      <p:sp>
        <p:nvSpPr>
          <p:cNvPr id="6" name="Slide Number Placeholder 5">
            <a:extLst>
              <a:ext uri="{FF2B5EF4-FFF2-40B4-BE49-F238E27FC236}">
                <a16:creationId xmlns:a16="http://schemas.microsoft.com/office/drawing/2014/main" id="{1D2ABD36-8023-6E83-EF06-971E13A9296D}"/>
              </a:ext>
            </a:extLst>
          </p:cNvPr>
          <p:cNvSpPr>
            <a:spLocks noGrp="1"/>
          </p:cNvSpPr>
          <p:nvPr>
            <p:ph type="sldNum" sz="quarter" idx="12"/>
          </p:nvPr>
        </p:nvSpPr>
        <p:spPr/>
        <p:txBody>
          <a:bodyPr/>
          <a:lstStyle/>
          <a:p>
            <a:fld id="{A49DFD55-3C28-40EF-9E31-A92D2E4017FF}" type="slidenum">
              <a:rPr lang="en-US" smtClean="0"/>
              <a:pPr/>
              <a:t>5</a:t>
            </a:fld>
            <a:endParaRPr lang="en-US" dirty="0"/>
          </a:p>
        </p:txBody>
      </p:sp>
    </p:spTree>
    <p:extLst>
      <p:ext uri="{BB962C8B-B14F-4D97-AF65-F5344CB8AC3E}">
        <p14:creationId xmlns:p14="http://schemas.microsoft.com/office/powerpoint/2010/main" val="36425113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2851-DEB7-B724-B8F3-2AD6FC0FDCF9}"/>
              </a:ext>
            </a:extLst>
          </p:cNvPr>
          <p:cNvSpPr>
            <a:spLocks noGrp="1"/>
          </p:cNvSpPr>
          <p:nvPr>
            <p:ph type="ctrTitle"/>
          </p:nvPr>
        </p:nvSpPr>
        <p:spPr>
          <a:xfrm>
            <a:off x="4267200" y="405443"/>
            <a:ext cx="7205932" cy="1682150"/>
          </a:xfrm>
        </p:spPr>
        <p:txBody>
          <a:bodyPr/>
          <a:lstStyle/>
          <a:p>
            <a:pPr algn="ctr"/>
            <a:r>
              <a:rPr lang="el-GR" dirty="0"/>
              <a:t>Κανονισμοι πολιτικησ δικονομιασ του 2023</a:t>
            </a:r>
            <a:endParaRPr lang="en-CY" dirty="0"/>
          </a:p>
        </p:txBody>
      </p:sp>
      <p:sp>
        <p:nvSpPr>
          <p:cNvPr id="3" name="Subtitle 2">
            <a:extLst>
              <a:ext uri="{FF2B5EF4-FFF2-40B4-BE49-F238E27FC236}">
                <a16:creationId xmlns:a16="http://schemas.microsoft.com/office/drawing/2014/main" id="{F270E59D-5E7E-F29E-8B3B-9800D551B182}"/>
              </a:ext>
            </a:extLst>
          </p:cNvPr>
          <p:cNvSpPr>
            <a:spLocks noGrp="1"/>
          </p:cNvSpPr>
          <p:nvPr>
            <p:ph type="subTitle" idx="1"/>
          </p:nvPr>
        </p:nvSpPr>
        <p:spPr>
          <a:xfrm>
            <a:off x="4267199" y="2475781"/>
            <a:ext cx="7205932" cy="3140015"/>
          </a:xfrm>
        </p:spPr>
        <p:txBody>
          <a:bodyPr>
            <a:normAutofit/>
          </a:bodyPr>
          <a:lstStyle/>
          <a:p>
            <a:pPr algn="ctr"/>
            <a:endParaRPr lang="el-GR" sz="2400" dirty="0"/>
          </a:p>
          <a:p>
            <a:pPr algn="ctr"/>
            <a:r>
              <a:rPr lang="el-GR" sz="4000" dirty="0"/>
              <a:t>Μέρος 23</a:t>
            </a:r>
            <a:r>
              <a:rPr lang="en-US" sz="4000" dirty="0"/>
              <a:t>:</a:t>
            </a:r>
            <a:r>
              <a:rPr lang="el-GR" sz="4000" dirty="0"/>
              <a:t> Αιτήσεις Έκδοσης Δικαστικών Διαταγμάτων</a:t>
            </a:r>
          </a:p>
        </p:txBody>
      </p:sp>
      <p:sp>
        <p:nvSpPr>
          <p:cNvPr id="4" name="Date Placeholder 3">
            <a:extLst>
              <a:ext uri="{FF2B5EF4-FFF2-40B4-BE49-F238E27FC236}">
                <a16:creationId xmlns:a16="http://schemas.microsoft.com/office/drawing/2014/main" id="{459EDA0A-B820-51ED-08C1-3B88CCA4939B}"/>
              </a:ext>
            </a:extLst>
          </p:cNvPr>
          <p:cNvSpPr>
            <a:spLocks noGrp="1"/>
          </p:cNvSpPr>
          <p:nvPr>
            <p:ph type="dt" sz="half" idx="10"/>
          </p:nvPr>
        </p:nvSpPr>
        <p:spPr/>
        <p:txBody>
          <a:bodyPr/>
          <a:lstStyle/>
          <a:p>
            <a:r>
              <a:rPr lang="en-US" dirty="0"/>
              <a:t>20</a:t>
            </a:r>
            <a:r>
              <a:rPr lang="el-GR" dirty="0"/>
              <a:t>23</a:t>
            </a:r>
            <a:endParaRPr lang="en-US" dirty="0"/>
          </a:p>
        </p:txBody>
      </p:sp>
      <p:sp>
        <p:nvSpPr>
          <p:cNvPr id="5" name="Footer Placeholder 4">
            <a:extLst>
              <a:ext uri="{FF2B5EF4-FFF2-40B4-BE49-F238E27FC236}">
                <a16:creationId xmlns:a16="http://schemas.microsoft.com/office/drawing/2014/main" id="{98F851DA-3BCC-4B55-1D34-52A1A0E813B4}"/>
              </a:ext>
            </a:extLst>
          </p:cNvPr>
          <p:cNvSpPr>
            <a:spLocks noGrp="1"/>
          </p:cNvSpPr>
          <p:nvPr>
            <p:ph type="ftr" sz="quarter" idx="11"/>
          </p:nvPr>
        </p:nvSpPr>
        <p:spPr/>
        <p:txBody>
          <a:bodyPr/>
          <a:lstStyle/>
          <a:p>
            <a:r>
              <a:rPr lang="el-GR" dirty="0"/>
              <a:t>ΚΠΔ 2023</a:t>
            </a:r>
            <a:endParaRPr lang="en-US" dirty="0"/>
          </a:p>
        </p:txBody>
      </p:sp>
      <p:sp>
        <p:nvSpPr>
          <p:cNvPr id="6" name="Slide Number Placeholder 5">
            <a:extLst>
              <a:ext uri="{FF2B5EF4-FFF2-40B4-BE49-F238E27FC236}">
                <a16:creationId xmlns:a16="http://schemas.microsoft.com/office/drawing/2014/main" id="{5F47181E-4336-4087-3520-C8C3FCF08AE5}"/>
              </a:ext>
            </a:extLst>
          </p:cNvPr>
          <p:cNvSpPr>
            <a:spLocks noGrp="1"/>
          </p:cNvSpPr>
          <p:nvPr>
            <p:ph type="sldNum" sz="quarter" idx="12"/>
          </p:nvPr>
        </p:nvSpPr>
        <p:spPr/>
        <p:txBody>
          <a:bodyPr/>
          <a:lstStyle/>
          <a:p>
            <a:fld id="{A49DFD55-3C28-40EF-9E31-A92D2E4017FF}" type="slidenum">
              <a:rPr lang="en-US" smtClean="0"/>
              <a:pPr/>
              <a:t>50</a:t>
            </a:fld>
            <a:endParaRPr lang="en-US" dirty="0"/>
          </a:p>
        </p:txBody>
      </p:sp>
    </p:spTree>
    <p:extLst>
      <p:ext uri="{BB962C8B-B14F-4D97-AF65-F5344CB8AC3E}">
        <p14:creationId xmlns:p14="http://schemas.microsoft.com/office/powerpoint/2010/main" val="3815220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681487"/>
            <a:ext cx="5111750" cy="793630"/>
          </a:xfrm>
        </p:spPr>
        <p:txBody>
          <a:bodyPr/>
          <a:lstStyle/>
          <a:p>
            <a:pPr algn="ctr"/>
            <a:r>
              <a:rPr lang="el-GR" b="1" u="sng" dirty="0">
                <a:solidFill>
                  <a:srgbClr val="0070C0"/>
                </a:solidFill>
              </a:rPr>
              <a:t>Βασικεσ αρχεσ</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1975449"/>
            <a:ext cx="5111750" cy="3210912"/>
          </a:xfrm>
        </p:spPr>
        <p:txBody>
          <a:bodyPr>
            <a:noAutofit/>
          </a:bodyPr>
          <a:lstStyle/>
          <a:p>
            <a:pPr marL="342900" indent="-342900" algn="just">
              <a:buFont typeface="Arial" panose="020B0604020202020204" pitchFamily="34" charset="0"/>
              <a:buChar char="•"/>
            </a:pPr>
            <a:r>
              <a:rPr lang="el-GR" sz="2000" dirty="0"/>
              <a:t>Κατά γενικό κανόνα, αιτήματα υποβάλλονται γραπτώς (Έντυπο αρ.33), εκτός αν κανονισμός επιτρέπει ή το δικαστήριο διατάξει διαφορετικά </a:t>
            </a:r>
          </a:p>
          <a:p>
            <a:pPr marL="342900" indent="-342900" algn="just">
              <a:buFont typeface="Arial" panose="020B0604020202020204" pitchFamily="34" charset="0"/>
              <a:buChar char="•"/>
            </a:pPr>
            <a:r>
              <a:rPr lang="el-GR" sz="2000" dirty="0"/>
              <a:t>Προγραμματισμός κατά τη διαχείρηση υπόθεσης</a:t>
            </a:r>
          </a:p>
          <a:p>
            <a:pPr marL="342900" indent="-342900" algn="just">
              <a:buFont typeface="Arial" panose="020B0604020202020204" pitchFamily="34" charset="0"/>
              <a:buChar char="•"/>
            </a:pPr>
            <a:r>
              <a:rPr lang="el-GR" sz="2000" dirty="0"/>
              <a:t>Εμφάνιση για έκδοση οδηγιών αναφορικά με την αίτηση</a:t>
            </a:r>
          </a:p>
          <a:p>
            <a:pPr marL="342900" indent="-342900" algn="just">
              <a:buFont typeface="Arial" panose="020B0604020202020204" pitchFamily="34" charset="0"/>
              <a:buChar char="•"/>
            </a:pPr>
            <a:r>
              <a:rPr lang="el-GR" sz="2000" dirty="0"/>
              <a:t>Δυνατότητα υποβολής αίτησης πριν την έναρξη διαδικασίας</a:t>
            </a:r>
          </a:p>
          <a:p>
            <a:pPr marL="342900" indent="-342900" algn="just">
              <a:buFont typeface="Arial" panose="020B0604020202020204" pitchFamily="34" charset="0"/>
              <a:buChar char="•"/>
            </a:pPr>
            <a:r>
              <a:rPr lang="el-GR" sz="2000" dirty="0"/>
              <a:t>Δυνατότητα υποβολής αίτησης εναντίον μη διάδικου</a:t>
            </a:r>
            <a:endParaRPr lang="en-US"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51</a:t>
            </a:fld>
            <a:endParaRPr lang="en-US" dirty="0"/>
          </a:p>
        </p:txBody>
      </p:sp>
    </p:spTree>
    <p:extLst>
      <p:ext uri="{BB962C8B-B14F-4D97-AF65-F5344CB8AC3E}">
        <p14:creationId xmlns:p14="http://schemas.microsoft.com/office/powerpoint/2010/main" val="1143305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560717"/>
            <a:ext cx="6464112" cy="672860"/>
          </a:xfrm>
        </p:spPr>
        <p:txBody>
          <a:bodyPr>
            <a:normAutofit/>
          </a:bodyPr>
          <a:lstStyle/>
          <a:p>
            <a:pPr algn="ctr"/>
            <a:r>
              <a:rPr lang="el-GR" b="1" u="sng" dirty="0">
                <a:solidFill>
                  <a:srgbClr val="0070C0"/>
                </a:solidFill>
              </a:rPr>
              <a:t>Περιεχομενο αιτησησ</a:t>
            </a:r>
            <a:r>
              <a:rPr lang="en-US" b="1" u="sng" dirty="0">
                <a:solidFill>
                  <a:srgbClr val="0070C0"/>
                </a:solidFill>
              </a:rPr>
              <a:t> (23.4)</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4" y="1535502"/>
            <a:ext cx="6464113" cy="3650859"/>
          </a:xfrm>
        </p:spPr>
        <p:txBody>
          <a:bodyPr>
            <a:noAutofit/>
          </a:bodyPr>
          <a:lstStyle/>
          <a:p>
            <a:pPr marL="342900" indent="-342900" algn="just">
              <a:buFont typeface="Arial" panose="020B0604020202020204" pitchFamily="34" charset="0"/>
              <a:buChar char="•"/>
            </a:pPr>
            <a:r>
              <a:rPr lang="el-GR" sz="2000" dirty="0"/>
              <a:t>Διάταγμα το οποίο ζητείται (επισυνάπτεται προσχέδιο διατάγματος)</a:t>
            </a:r>
          </a:p>
          <a:p>
            <a:pPr marL="342900" indent="-342900" algn="just">
              <a:buFont typeface="Arial" panose="020B0604020202020204" pitchFamily="34" charset="0"/>
              <a:buChar char="•"/>
            </a:pPr>
            <a:r>
              <a:rPr lang="el-GR" sz="2000" dirty="0"/>
              <a:t>Συγκεκριμένη νομοθετική πρόνοια ή κανονισμός στα οποία αυτή στηρίζεται</a:t>
            </a:r>
          </a:p>
          <a:p>
            <a:pPr marL="342900" indent="-342900" algn="just">
              <a:buFont typeface="Arial" panose="020B0604020202020204" pitchFamily="34" charset="0"/>
              <a:buChar char="•"/>
            </a:pPr>
            <a:r>
              <a:rPr lang="el-GR" sz="2000" dirty="0"/>
              <a:t>Πλήρες όνομα </a:t>
            </a:r>
            <a:r>
              <a:rPr lang="el-GR" sz="2000" dirty="0" err="1"/>
              <a:t>αιτητή</a:t>
            </a:r>
            <a:r>
              <a:rPr lang="el-GR" sz="2000" dirty="0"/>
              <a:t> και καθ’ ου η αίτηση</a:t>
            </a:r>
          </a:p>
          <a:p>
            <a:pPr marL="342900" indent="-342900" algn="just">
              <a:buFont typeface="Arial" panose="020B0604020202020204" pitchFamily="34" charset="0"/>
              <a:buChar char="•"/>
            </a:pPr>
            <a:r>
              <a:rPr lang="el-GR" sz="2000" dirty="0"/>
              <a:t>Όταν ο αιτητής δεν είναι ήδη διάδικος, διεύθυνση επίδοσης του αιτητή</a:t>
            </a:r>
          </a:p>
          <a:p>
            <a:pPr marL="342900" indent="-342900" algn="just">
              <a:buFont typeface="Arial" panose="020B0604020202020204" pitchFamily="34" charset="0"/>
              <a:buChar char="•"/>
            </a:pPr>
            <a:r>
              <a:rPr lang="el-GR" sz="2000" dirty="0"/>
              <a:t>Ημερομηνία και ώρα της Ακρόασης Διαδικαστικών Οδηγιών («ΑΔΟ»)</a:t>
            </a:r>
            <a:endParaRPr lang="en-US"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52</a:t>
            </a:fld>
            <a:endParaRPr lang="en-US" dirty="0"/>
          </a:p>
        </p:txBody>
      </p:sp>
    </p:spTree>
    <p:extLst>
      <p:ext uri="{BB962C8B-B14F-4D97-AF65-F5344CB8AC3E}">
        <p14:creationId xmlns:p14="http://schemas.microsoft.com/office/powerpoint/2010/main" val="18464294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4" y="560717"/>
            <a:ext cx="6320677" cy="672860"/>
          </a:xfrm>
        </p:spPr>
        <p:txBody>
          <a:bodyPr/>
          <a:lstStyle/>
          <a:p>
            <a:pPr algn="ctr"/>
            <a:r>
              <a:rPr lang="el-GR" b="1" u="sng" dirty="0">
                <a:solidFill>
                  <a:srgbClr val="0070C0"/>
                </a:solidFill>
              </a:rPr>
              <a:t>Περιεχομενο αιτησησ</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1535502"/>
            <a:ext cx="6320678" cy="3650859"/>
          </a:xfrm>
        </p:spPr>
        <p:txBody>
          <a:bodyPr>
            <a:noAutofit/>
          </a:bodyPr>
          <a:lstStyle/>
          <a:p>
            <a:pPr marL="342900" indent="-342900" algn="just">
              <a:buFont typeface="Arial" panose="020B0604020202020204" pitchFamily="34" charset="0"/>
              <a:buChar char="•"/>
            </a:pPr>
            <a:r>
              <a:rPr lang="el-GR" sz="2000" dirty="0"/>
              <a:t>Υπογράφεται από τον αιτητή ή τον δικηγόρο του και φέρει επικεφαλίδα με τον τίτλο της διαδικασίας</a:t>
            </a:r>
          </a:p>
          <a:p>
            <a:pPr marL="342900" indent="-342900" algn="just">
              <a:buFont typeface="Arial" panose="020B0604020202020204" pitchFamily="34" charset="0"/>
              <a:buChar char="•"/>
            </a:pPr>
            <a:r>
              <a:rPr lang="el-GR" sz="2000" dirty="0"/>
              <a:t>Αν στηρίζεται σε γεγονότα τα οποία εμφανίζονται στον φάκελο του δικαστηρίου, τα γεγονότα αυτά αναφέρονται συγκεκριμένα στην αίτηση</a:t>
            </a:r>
          </a:p>
          <a:p>
            <a:pPr marL="342900" indent="-342900" algn="just">
              <a:buFont typeface="Arial" panose="020B0604020202020204" pitchFamily="34" charset="0"/>
              <a:buChar char="•"/>
            </a:pPr>
            <a:r>
              <a:rPr lang="el-GR" sz="2000" dirty="0"/>
              <a:t>Αν στηρίζεται σε γεγονότα τα οποία παρατίθενται σε γραπτή μαρτυρία, αυτό αναφέρεται ειδικά στην αίτηση και οι σχετικές ένορκες δηλώσεις ή η γραπτή μαρτυρία προσδιορίζονται και επισυνάπτονται στην αίτηση (εκτός αν έχουν ήδη καταχωριστεί)</a:t>
            </a:r>
          </a:p>
          <a:p>
            <a:pPr marL="342900" indent="-342900" algn="just">
              <a:buFont typeface="Arial" panose="020B0604020202020204" pitchFamily="34" charset="0"/>
              <a:buChar char="•"/>
            </a:pPr>
            <a:endParaRPr lang="en-US"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53</a:t>
            </a:fld>
            <a:endParaRPr lang="en-US" dirty="0"/>
          </a:p>
        </p:txBody>
      </p:sp>
    </p:spTree>
    <p:extLst>
      <p:ext uri="{BB962C8B-B14F-4D97-AF65-F5344CB8AC3E}">
        <p14:creationId xmlns:p14="http://schemas.microsoft.com/office/powerpoint/2010/main" val="11886266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4" y="560717"/>
            <a:ext cx="6293783" cy="1587260"/>
          </a:xfrm>
        </p:spPr>
        <p:txBody>
          <a:bodyPr/>
          <a:lstStyle/>
          <a:p>
            <a:pPr algn="ctr"/>
            <a:r>
              <a:rPr lang="el-GR" b="1" u="sng" dirty="0">
                <a:solidFill>
                  <a:srgbClr val="0070C0"/>
                </a:solidFill>
              </a:rPr>
              <a:t>ΕΠΙΔΟΣΗ αιτησησ</a:t>
            </a:r>
            <a:r>
              <a:rPr lang="en-US" b="1" u="sng" dirty="0">
                <a:solidFill>
                  <a:srgbClr val="0070C0"/>
                </a:solidFill>
              </a:rPr>
              <a:t> (23.5)</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2907102"/>
            <a:ext cx="6293784" cy="2279259"/>
          </a:xfrm>
        </p:spPr>
        <p:txBody>
          <a:bodyPr>
            <a:noAutofit/>
          </a:bodyPr>
          <a:lstStyle/>
          <a:p>
            <a:pPr marL="342900" indent="-342900" algn="just">
              <a:buFont typeface="Arial" panose="020B0604020202020204" pitchFamily="34" charset="0"/>
              <a:buChar char="•"/>
            </a:pPr>
            <a:r>
              <a:rPr lang="el-GR" sz="2000" dirty="0"/>
              <a:t>Τουλάχιστον 10 ημέρες πριν την ΑΔΟ, εκτός αν καθοριστεί διαφορετική προθεσμία</a:t>
            </a:r>
          </a:p>
          <a:p>
            <a:pPr marL="342900" indent="-342900" algn="just">
              <a:buFont typeface="Arial" panose="020B0604020202020204" pitchFamily="34" charset="0"/>
              <a:buChar char="•"/>
            </a:pPr>
            <a:r>
              <a:rPr lang="el-GR" sz="2000" dirty="0"/>
              <a:t>Η καθυστέρηση στην επίδοση δεν σημαίνει κατ’ ανάγκη αναβολή της ΑΔΟ</a:t>
            </a:r>
          </a:p>
          <a:p>
            <a:pPr marL="342900" indent="-342900" algn="just">
              <a:buFont typeface="Arial" panose="020B0604020202020204" pitchFamily="34" charset="0"/>
              <a:buChar char="•"/>
            </a:pPr>
            <a:endParaRPr lang="en-US"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54</a:t>
            </a:fld>
            <a:endParaRPr lang="en-US" dirty="0"/>
          </a:p>
        </p:txBody>
      </p:sp>
    </p:spTree>
    <p:extLst>
      <p:ext uri="{BB962C8B-B14F-4D97-AF65-F5344CB8AC3E}">
        <p14:creationId xmlns:p14="http://schemas.microsoft.com/office/powerpoint/2010/main" val="38702792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4" y="560716"/>
            <a:ext cx="6473077" cy="854015"/>
          </a:xfrm>
        </p:spPr>
        <p:txBody>
          <a:bodyPr>
            <a:normAutofit fontScale="90000"/>
          </a:bodyPr>
          <a:lstStyle/>
          <a:p>
            <a:pPr algn="ctr"/>
            <a:r>
              <a:rPr lang="el-GR" b="1" u="sng" dirty="0">
                <a:solidFill>
                  <a:srgbClr val="0070C0"/>
                </a:solidFill>
              </a:rPr>
              <a:t>Αιτηση</a:t>
            </a:r>
            <a:br>
              <a:rPr lang="en-US" b="1" u="sng" dirty="0">
                <a:solidFill>
                  <a:srgbClr val="0070C0"/>
                </a:solidFill>
              </a:rPr>
            </a:br>
            <a:r>
              <a:rPr lang="el-GR" b="1" u="sng" dirty="0">
                <a:solidFill>
                  <a:srgbClr val="0070C0"/>
                </a:solidFill>
              </a:rPr>
              <a:t>χωρισ ειδοποιηση</a:t>
            </a:r>
            <a:r>
              <a:rPr lang="en-US" b="1" u="sng" dirty="0">
                <a:solidFill>
                  <a:srgbClr val="0070C0"/>
                </a:solidFill>
              </a:rPr>
              <a:t> (23.6)</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1725283"/>
            <a:ext cx="6473078" cy="3461078"/>
          </a:xfrm>
        </p:spPr>
        <p:txBody>
          <a:bodyPr>
            <a:noAutofit/>
          </a:bodyPr>
          <a:lstStyle/>
          <a:p>
            <a:pPr algn="just"/>
            <a:r>
              <a:rPr lang="el-GR" sz="2000" dirty="0"/>
              <a:t>(α) Επείγουσα ανάγκη ή άλλες ιδιαίτερες περιστάσεις</a:t>
            </a:r>
          </a:p>
          <a:p>
            <a:pPr algn="just"/>
            <a:r>
              <a:rPr lang="el-GR" sz="2000" dirty="0"/>
              <a:t>(β) Όλοι οι διάδικοι συγκατατίθενται</a:t>
            </a:r>
          </a:p>
          <a:p>
            <a:pPr algn="just"/>
            <a:r>
              <a:rPr lang="el-GR" sz="2000" dirty="0"/>
              <a:t>(γ) Το δικαστήριο απαλλάσσει τον αιτητή από την υποχρέωση επίδοσης</a:t>
            </a:r>
          </a:p>
          <a:p>
            <a:pPr algn="just"/>
            <a:r>
              <a:rPr lang="el-GR" sz="2000" dirty="0"/>
              <a:t>(δ) Ο πρωταρχικός σκοπός προάγεται καλύτερα με τον τρόπο αυτό</a:t>
            </a:r>
          </a:p>
          <a:p>
            <a:pPr algn="just"/>
            <a:r>
              <a:rPr lang="el-GR" sz="2000" dirty="0"/>
              <a:t>(ε) Αυτό επιτρέπεται από Νόμο, κανονισμό ή δικαστικό διάταγμα</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55</a:t>
            </a:fld>
            <a:endParaRPr lang="en-US" dirty="0"/>
          </a:p>
        </p:txBody>
      </p:sp>
    </p:spTree>
    <p:extLst>
      <p:ext uri="{BB962C8B-B14F-4D97-AF65-F5344CB8AC3E}">
        <p14:creationId xmlns:p14="http://schemas.microsoft.com/office/powerpoint/2010/main" val="8684734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4" y="560717"/>
            <a:ext cx="6499971" cy="1698294"/>
          </a:xfrm>
        </p:spPr>
        <p:txBody>
          <a:bodyPr/>
          <a:lstStyle/>
          <a:p>
            <a:pPr algn="ctr"/>
            <a:r>
              <a:rPr lang="el-GR" b="1" u="sng" dirty="0">
                <a:solidFill>
                  <a:srgbClr val="0070C0"/>
                </a:solidFill>
              </a:rPr>
              <a:t>Αιτηση χωρισ ειδοποιηση</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3429000"/>
            <a:ext cx="6499972" cy="1757361"/>
          </a:xfrm>
        </p:spPr>
        <p:txBody>
          <a:bodyPr>
            <a:noAutofit/>
          </a:bodyPr>
          <a:lstStyle/>
          <a:p>
            <a:pPr marL="342900" indent="-342900" algn="just">
              <a:buFont typeface="Arial" panose="020B0604020202020204" pitchFamily="34" charset="0"/>
              <a:buChar char="•"/>
            </a:pPr>
            <a:r>
              <a:rPr lang="el-GR" sz="2000" dirty="0"/>
              <a:t>Ο Αιτητής καταχωρίζει γραπτή αγόρευση τουλάχιστον 2 μέρες πριν την ΑΔΟ</a:t>
            </a:r>
          </a:p>
          <a:p>
            <a:pPr marL="342900" indent="-342900" algn="just">
              <a:buFont typeface="Arial" panose="020B0604020202020204" pitchFamily="34" charset="0"/>
              <a:buChar char="•"/>
            </a:pPr>
            <a:r>
              <a:rPr lang="el-GR" sz="2000" dirty="0"/>
              <a:t>Η καθυστέρηση δεν σημαίνει κατ’ ανάγκη αναβολή της ΑΔΟ</a:t>
            </a:r>
          </a:p>
          <a:p>
            <a:pPr marL="342900" indent="-342900" algn="just">
              <a:buFont typeface="Arial" panose="020B0604020202020204" pitchFamily="34" charset="0"/>
              <a:buChar char="•"/>
            </a:pPr>
            <a:endParaRPr lang="el-GR"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56</a:t>
            </a:fld>
            <a:endParaRPr lang="en-US" dirty="0"/>
          </a:p>
        </p:txBody>
      </p:sp>
    </p:spTree>
    <p:extLst>
      <p:ext uri="{BB962C8B-B14F-4D97-AF65-F5344CB8AC3E}">
        <p14:creationId xmlns:p14="http://schemas.microsoft.com/office/powerpoint/2010/main" val="30862790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4" y="560717"/>
            <a:ext cx="6401359" cy="672860"/>
          </a:xfrm>
        </p:spPr>
        <p:txBody>
          <a:bodyPr>
            <a:normAutofit/>
          </a:bodyPr>
          <a:lstStyle/>
          <a:p>
            <a:pPr algn="ctr"/>
            <a:r>
              <a:rPr lang="el-GR" b="1" u="sng" dirty="0">
                <a:solidFill>
                  <a:srgbClr val="0070C0"/>
                </a:solidFill>
              </a:rPr>
              <a:t>Περιεχομενο ενστασησ</a:t>
            </a:r>
            <a:r>
              <a:rPr lang="en-US" b="1" u="sng" dirty="0">
                <a:solidFill>
                  <a:srgbClr val="0070C0"/>
                </a:solidFill>
              </a:rPr>
              <a:t> (23.7)</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1535502"/>
            <a:ext cx="6401360" cy="3650859"/>
          </a:xfrm>
        </p:spPr>
        <p:txBody>
          <a:bodyPr>
            <a:noAutofit/>
          </a:bodyPr>
          <a:lstStyle/>
          <a:p>
            <a:pPr marL="342900" indent="-342900" algn="just">
              <a:buFont typeface="Arial" panose="020B0604020202020204" pitchFamily="34" charset="0"/>
              <a:buChar char="•"/>
            </a:pPr>
            <a:r>
              <a:rPr lang="el-GR" sz="2000" dirty="0"/>
              <a:t>Δήλωση κατά πόσο η ένσταση είναι στο σύνολο ή μέρος της αίτησης</a:t>
            </a:r>
          </a:p>
          <a:p>
            <a:pPr marL="342900" indent="-342900" algn="just">
              <a:buFont typeface="Arial" panose="020B0604020202020204" pitchFamily="34" charset="0"/>
              <a:buChar char="•"/>
            </a:pPr>
            <a:r>
              <a:rPr lang="el-GR" sz="2000" dirty="0"/>
              <a:t>Περιεκτικά οι συγκεκριμένοι λόγοι</a:t>
            </a:r>
          </a:p>
          <a:p>
            <a:pPr marL="342900" indent="-342900" algn="just">
              <a:buFont typeface="Arial" panose="020B0604020202020204" pitchFamily="34" charset="0"/>
              <a:buChar char="•"/>
            </a:pPr>
            <a:r>
              <a:rPr lang="el-GR" sz="2000" dirty="0"/>
              <a:t>Η συγκεκριμένη νομοθετική πρόνοια ή ο συγκεκριμένος κανονισμός στα οποία στηρίζεται</a:t>
            </a:r>
          </a:p>
          <a:p>
            <a:pPr marL="342900" indent="-342900" algn="just">
              <a:buFont typeface="Arial" panose="020B0604020202020204" pitchFamily="34" charset="0"/>
              <a:buChar char="•"/>
            </a:pPr>
            <a:r>
              <a:rPr lang="el-GR" sz="2000" dirty="0"/>
              <a:t>Για τη μαρτυρία, ισχύουν, αναλογικά, τα ίδια με την αίτηση</a:t>
            </a:r>
            <a:endParaRPr lang="en-US"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57</a:t>
            </a:fld>
            <a:endParaRPr lang="en-US" dirty="0"/>
          </a:p>
        </p:txBody>
      </p:sp>
    </p:spTree>
    <p:extLst>
      <p:ext uri="{BB962C8B-B14F-4D97-AF65-F5344CB8AC3E}">
        <p14:creationId xmlns:p14="http://schemas.microsoft.com/office/powerpoint/2010/main" val="3581401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4" y="560717"/>
            <a:ext cx="6293783" cy="672860"/>
          </a:xfrm>
        </p:spPr>
        <p:txBody>
          <a:bodyPr/>
          <a:lstStyle/>
          <a:p>
            <a:pPr algn="ctr"/>
            <a:r>
              <a:rPr lang="el-GR" b="1" u="sng" dirty="0">
                <a:solidFill>
                  <a:srgbClr val="0070C0"/>
                </a:solidFill>
              </a:rPr>
              <a:t>ΑΔΟ</a:t>
            </a:r>
            <a:r>
              <a:rPr lang="en-US" b="1" u="sng" dirty="0">
                <a:solidFill>
                  <a:srgbClr val="0070C0"/>
                </a:solidFill>
              </a:rPr>
              <a:t> (23.8)</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2501153"/>
            <a:ext cx="6293784" cy="2685208"/>
          </a:xfrm>
        </p:spPr>
        <p:txBody>
          <a:bodyPr>
            <a:noAutofit/>
          </a:bodyPr>
          <a:lstStyle/>
          <a:p>
            <a:pPr marL="342900" indent="-342900" algn="just">
              <a:buFont typeface="Arial" panose="020B0604020202020204" pitchFamily="34" charset="0"/>
              <a:buChar char="•"/>
            </a:pPr>
            <a:r>
              <a:rPr lang="el-GR" sz="2000" dirty="0"/>
              <a:t>Ορίζεται από Πρωτοκολλητή κατά την καταχώριση αίτησης</a:t>
            </a:r>
          </a:p>
          <a:p>
            <a:pPr marL="342900" indent="-342900" algn="just">
              <a:buFont typeface="Arial" panose="020B0604020202020204" pitchFamily="34" charset="0"/>
              <a:buChar char="•"/>
            </a:pPr>
            <a:r>
              <a:rPr lang="el-GR" sz="2000" dirty="0"/>
              <a:t>Διάδικος ο οποίος αιτείται τον ορισμό της ΑΔΟ σε επείγουσα βάση υποχρεούται να καταχωρίσει ξεχωριστή δήλωση μάρτυρα παραθέτοντας τους λόγους του επείγοντος ή τυχόν εξαιρετικές περιστάσεις</a:t>
            </a:r>
            <a:endParaRPr lang="en-US"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58</a:t>
            </a:fld>
            <a:endParaRPr lang="en-US" dirty="0"/>
          </a:p>
        </p:txBody>
      </p:sp>
    </p:spTree>
    <p:extLst>
      <p:ext uri="{BB962C8B-B14F-4D97-AF65-F5344CB8AC3E}">
        <p14:creationId xmlns:p14="http://schemas.microsoft.com/office/powerpoint/2010/main" val="21456943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560717"/>
            <a:ext cx="6482042" cy="672860"/>
          </a:xfrm>
        </p:spPr>
        <p:txBody>
          <a:bodyPr>
            <a:normAutofit fontScale="90000"/>
          </a:bodyPr>
          <a:lstStyle/>
          <a:p>
            <a:pPr algn="ctr"/>
            <a:r>
              <a:rPr lang="el-GR" b="1" u="sng" dirty="0">
                <a:solidFill>
                  <a:srgbClr val="0070C0"/>
                </a:solidFill>
              </a:rPr>
              <a:t>ΑΔΟ σε μονομερεισ αιτησεισ</a:t>
            </a:r>
            <a:r>
              <a:rPr lang="en-US" b="1" u="sng" dirty="0">
                <a:solidFill>
                  <a:srgbClr val="0070C0"/>
                </a:solidFill>
              </a:rPr>
              <a:t> (23.9)</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4" y="1535502"/>
            <a:ext cx="6482043" cy="3650859"/>
          </a:xfrm>
        </p:spPr>
        <p:txBody>
          <a:bodyPr>
            <a:noAutofit/>
          </a:bodyPr>
          <a:lstStyle/>
          <a:p>
            <a:pPr algn="just"/>
            <a:r>
              <a:rPr lang="el-GR" sz="2000" dirty="0"/>
              <a:t>Το Δικαστήριο δύναται να</a:t>
            </a:r>
            <a:r>
              <a:rPr lang="en-US" sz="2000" dirty="0"/>
              <a:t>:</a:t>
            </a:r>
            <a:endParaRPr lang="el-GR" sz="2000" dirty="0"/>
          </a:p>
          <a:p>
            <a:pPr marL="342900" indent="-342900" algn="just">
              <a:buFont typeface="Arial" panose="020B0604020202020204" pitchFamily="34" charset="0"/>
              <a:buChar char="•"/>
            </a:pPr>
            <a:r>
              <a:rPr lang="el-GR" sz="2000" dirty="0"/>
              <a:t>Εκδώσει διάταγμα</a:t>
            </a:r>
          </a:p>
          <a:p>
            <a:pPr marL="342900" indent="-342900" algn="just">
              <a:buFont typeface="Arial" panose="020B0604020202020204" pitchFamily="34" charset="0"/>
              <a:buChar char="•"/>
            </a:pPr>
            <a:r>
              <a:rPr lang="el-GR" sz="2000" dirty="0"/>
              <a:t>Απορρίψει την αίτηση</a:t>
            </a:r>
          </a:p>
          <a:p>
            <a:pPr marL="342900" indent="-342900" algn="just">
              <a:buFont typeface="Arial" panose="020B0604020202020204" pitchFamily="34" charset="0"/>
              <a:buChar char="•"/>
            </a:pPr>
            <a:r>
              <a:rPr lang="el-GR" sz="2000" dirty="0"/>
              <a:t>Αναβάλει την ΑΔΟ για καλό λόγο</a:t>
            </a:r>
          </a:p>
          <a:p>
            <a:pPr marL="342900" indent="-342900" algn="just">
              <a:buFont typeface="Arial" panose="020B0604020202020204" pitchFamily="34" charset="0"/>
              <a:buChar char="•"/>
            </a:pPr>
            <a:r>
              <a:rPr lang="el-GR" sz="2000" dirty="0"/>
              <a:t>Αναβάλει την ΑΔΟ σε άλλη ημερομηνία και ώρα και να δώσει οδηγίες για επίδοση</a:t>
            </a:r>
          </a:p>
          <a:p>
            <a:pPr marL="342900" indent="-342900" algn="just">
              <a:buFont typeface="Arial" panose="020B0604020202020204" pitchFamily="34" charset="0"/>
              <a:buChar char="•"/>
            </a:pPr>
            <a:r>
              <a:rPr lang="el-GR" sz="2000" dirty="0"/>
              <a:t>Ορίσει ημερομηνία για αναθεώρηση (επιστρεπτέο διάταγμα), δηλαδή επόμενη ΑΔΟ</a:t>
            </a:r>
            <a:endParaRPr lang="en-US"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59</a:t>
            </a:fld>
            <a:endParaRPr lang="en-US" dirty="0"/>
          </a:p>
        </p:txBody>
      </p:sp>
    </p:spTree>
    <p:extLst>
      <p:ext uri="{BB962C8B-B14F-4D97-AF65-F5344CB8AC3E}">
        <p14:creationId xmlns:p14="http://schemas.microsoft.com/office/powerpoint/2010/main" val="1479990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2851-DEB7-B724-B8F3-2AD6FC0FDCF9}"/>
              </a:ext>
            </a:extLst>
          </p:cNvPr>
          <p:cNvSpPr>
            <a:spLocks noGrp="1"/>
          </p:cNvSpPr>
          <p:nvPr>
            <p:ph type="ctrTitle"/>
          </p:nvPr>
        </p:nvSpPr>
        <p:spPr>
          <a:xfrm>
            <a:off x="4267200" y="405443"/>
            <a:ext cx="7205932" cy="1682150"/>
          </a:xfrm>
        </p:spPr>
        <p:txBody>
          <a:bodyPr/>
          <a:lstStyle/>
          <a:p>
            <a:pPr algn="ctr"/>
            <a:r>
              <a:rPr lang="el-GR" dirty="0"/>
              <a:t>Κανονισμοι πολιτικησ δικονομιασ του 2023</a:t>
            </a:r>
            <a:endParaRPr lang="en-CY" dirty="0"/>
          </a:p>
        </p:txBody>
      </p:sp>
      <p:sp>
        <p:nvSpPr>
          <p:cNvPr id="3" name="Subtitle 2">
            <a:extLst>
              <a:ext uri="{FF2B5EF4-FFF2-40B4-BE49-F238E27FC236}">
                <a16:creationId xmlns:a16="http://schemas.microsoft.com/office/drawing/2014/main" id="{F270E59D-5E7E-F29E-8B3B-9800D551B182}"/>
              </a:ext>
            </a:extLst>
          </p:cNvPr>
          <p:cNvSpPr>
            <a:spLocks noGrp="1"/>
          </p:cNvSpPr>
          <p:nvPr>
            <p:ph type="subTitle" idx="1"/>
          </p:nvPr>
        </p:nvSpPr>
        <p:spPr>
          <a:xfrm>
            <a:off x="4267199" y="2475781"/>
            <a:ext cx="7205932" cy="3140015"/>
          </a:xfrm>
        </p:spPr>
        <p:txBody>
          <a:bodyPr>
            <a:normAutofit/>
          </a:bodyPr>
          <a:lstStyle/>
          <a:p>
            <a:pPr algn="ctr"/>
            <a:endParaRPr lang="el-GR" sz="2400" dirty="0"/>
          </a:p>
          <a:p>
            <a:pPr algn="ctr"/>
            <a:r>
              <a:rPr lang="el-GR" sz="4000" dirty="0"/>
              <a:t>Πρωταρχικός Σκοπός</a:t>
            </a:r>
          </a:p>
        </p:txBody>
      </p:sp>
      <p:sp>
        <p:nvSpPr>
          <p:cNvPr id="4" name="Date Placeholder 3">
            <a:extLst>
              <a:ext uri="{FF2B5EF4-FFF2-40B4-BE49-F238E27FC236}">
                <a16:creationId xmlns:a16="http://schemas.microsoft.com/office/drawing/2014/main" id="{459EDA0A-B820-51ED-08C1-3B88CCA4939B}"/>
              </a:ext>
            </a:extLst>
          </p:cNvPr>
          <p:cNvSpPr>
            <a:spLocks noGrp="1"/>
          </p:cNvSpPr>
          <p:nvPr>
            <p:ph type="dt" sz="half" idx="10"/>
          </p:nvPr>
        </p:nvSpPr>
        <p:spPr/>
        <p:txBody>
          <a:bodyPr/>
          <a:lstStyle/>
          <a:p>
            <a:r>
              <a:rPr lang="en-US" dirty="0"/>
              <a:t>20</a:t>
            </a:r>
            <a:r>
              <a:rPr lang="el-GR" dirty="0"/>
              <a:t>23</a:t>
            </a:r>
            <a:endParaRPr lang="en-US" dirty="0"/>
          </a:p>
        </p:txBody>
      </p:sp>
      <p:sp>
        <p:nvSpPr>
          <p:cNvPr id="5" name="Footer Placeholder 4">
            <a:extLst>
              <a:ext uri="{FF2B5EF4-FFF2-40B4-BE49-F238E27FC236}">
                <a16:creationId xmlns:a16="http://schemas.microsoft.com/office/drawing/2014/main" id="{98F851DA-3BCC-4B55-1D34-52A1A0E813B4}"/>
              </a:ext>
            </a:extLst>
          </p:cNvPr>
          <p:cNvSpPr>
            <a:spLocks noGrp="1"/>
          </p:cNvSpPr>
          <p:nvPr>
            <p:ph type="ftr" sz="quarter" idx="11"/>
          </p:nvPr>
        </p:nvSpPr>
        <p:spPr/>
        <p:txBody>
          <a:bodyPr/>
          <a:lstStyle/>
          <a:p>
            <a:r>
              <a:rPr lang="el-GR" dirty="0"/>
              <a:t>ΚΠΔ 2023</a:t>
            </a:r>
            <a:endParaRPr lang="en-US" dirty="0"/>
          </a:p>
        </p:txBody>
      </p:sp>
      <p:sp>
        <p:nvSpPr>
          <p:cNvPr id="6" name="Slide Number Placeholder 5">
            <a:extLst>
              <a:ext uri="{FF2B5EF4-FFF2-40B4-BE49-F238E27FC236}">
                <a16:creationId xmlns:a16="http://schemas.microsoft.com/office/drawing/2014/main" id="{5F47181E-4336-4087-3520-C8C3FCF08AE5}"/>
              </a:ext>
            </a:extLst>
          </p:cNvPr>
          <p:cNvSpPr>
            <a:spLocks noGrp="1"/>
          </p:cNvSpPr>
          <p:nvPr>
            <p:ph type="sldNum" sz="quarter" idx="12"/>
          </p:nvPr>
        </p:nvSpPr>
        <p:spPr/>
        <p:txBody>
          <a:bodyPr/>
          <a:lstStyle/>
          <a:p>
            <a:fld id="{A49DFD55-3C28-40EF-9E31-A92D2E4017FF}" type="slidenum">
              <a:rPr lang="en-US" smtClean="0"/>
              <a:pPr/>
              <a:t>6</a:t>
            </a:fld>
            <a:endParaRPr lang="en-US" dirty="0"/>
          </a:p>
        </p:txBody>
      </p:sp>
    </p:spTree>
    <p:extLst>
      <p:ext uri="{BB962C8B-B14F-4D97-AF65-F5344CB8AC3E}">
        <p14:creationId xmlns:p14="http://schemas.microsoft.com/office/powerpoint/2010/main" val="42754355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4" y="560717"/>
            <a:ext cx="7248525" cy="672860"/>
          </a:xfrm>
        </p:spPr>
        <p:txBody>
          <a:bodyPr>
            <a:normAutofit fontScale="90000"/>
          </a:bodyPr>
          <a:lstStyle/>
          <a:p>
            <a:pPr algn="ctr"/>
            <a:r>
              <a:rPr lang="el-GR" b="1" u="sng" dirty="0">
                <a:solidFill>
                  <a:srgbClr val="0070C0"/>
                </a:solidFill>
              </a:rPr>
              <a:t>ΑΔΟ σε αιτησεισ</a:t>
            </a:r>
            <a:br>
              <a:rPr lang="el-GR" b="1" u="sng" dirty="0">
                <a:solidFill>
                  <a:srgbClr val="0070C0"/>
                </a:solidFill>
              </a:rPr>
            </a:br>
            <a:r>
              <a:rPr lang="el-GR" b="1" u="sng" dirty="0">
                <a:solidFill>
                  <a:srgbClr val="0070C0"/>
                </a:solidFill>
              </a:rPr>
              <a:t>με ειδοποιηση</a:t>
            </a:r>
            <a:r>
              <a:rPr lang="en-US" b="1" u="sng" dirty="0">
                <a:solidFill>
                  <a:srgbClr val="0070C0"/>
                </a:solidFill>
              </a:rPr>
              <a:t> (23.11)</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4" y="1535502"/>
            <a:ext cx="6535831" cy="3650859"/>
          </a:xfrm>
        </p:spPr>
        <p:txBody>
          <a:bodyPr>
            <a:noAutofit/>
          </a:bodyPr>
          <a:lstStyle/>
          <a:p>
            <a:pPr algn="just"/>
            <a:r>
              <a:rPr lang="el-GR" sz="2000" dirty="0"/>
              <a:t>Το Δικαστήριο δύναται να δίδει οδηγίες για</a:t>
            </a:r>
            <a:r>
              <a:rPr lang="en-US" sz="2000" dirty="0"/>
              <a:t>:</a:t>
            </a:r>
            <a:endParaRPr lang="el-GR" sz="2000" dirty="0"/>
          </a:p>
          <a:p>
            <a:pPr algn="just"/>
            <a:r>
              <a:rPr lang="el-GR" sz="2000" dirty="0"/>
              <a:t>(α) Καταχώριση ένστασης</a:t>
            </a:r>
          </a:p>
          <a:p>
            <a:pPr algn="just"/>
            <a:r>
              <a:rPr lang="el-GR" sz="2000" dirty="0"/>
              <a:t>(β) Καταχώριση συμπ. μαρτυρίας</a:t>
            </a:r>
          </a:p>
          <a:p>
            <a:pPr algn="just"/>
            <a:r>
              <a:rPr lang="el-GR" sz="2000" dirty="0"/>
              <a:t>(γ) Καταχώριση αιτήσεων για αντεξέταση</a:t>
            </a:r>
          </a:p>
          <a:p>
            <a:pPr algn="just"/>
            <a:r>
              <a:rPr lang="el-GR" sz="2000" dirty="0"/>
              <a:t>(δ) Καταχώριση γραπτών αγορεύσεων και την έκτασή τους</a:t>
            </a:r>
          </a:p>
          <a:p>
            <a:pPr algn="just"/>
            <a:r>
              <a:rPr lang="el-GR" sz="2000" dirty="0"/>
              <a:t>(ε) Καθορισμό ημερομηνίας και ώρας ακρόασης, τη διάρκειά της και τον χρόνο που θα κατανεμηθεί σε κάθε διάδικο</a:t>
            </a:r>
          </a:p>
          <a:p>
            <a:pPr algn="just"/>
            <a:r>
              <a:rPr lang="el-GR" sz="2000" dirty="0"/>
              <a:t>(στ) Διεξαγωγή γενικά της ακρόασης</a:t>
            </a:r>
            <a:endParaRPr lang="en-US"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60</a:t>
            </a:fld>
            <a:endParaRPr lang="en-US" dirty="0"/>
          </a:p>
        </p:txBody>
      </p:sp>
    </p:spTree>
    <p:extLst>
      <p:ext uri="{BB962C8B-B14F-4D97-AF65-F5344CB8AC3E}">
        <p14:creationId xmlns:p14="http://schemas.microsoft.com/office/powerpoint/2010/main" val="453208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560717"/>
            <a:ext cx="6562724" cy="1110922"/>
          </a:xfrm>
        </p:spPr>
        <p:txBody>
          <a:bodyPr>
            <a:normAutofit/>
          </a:bodyPr>
          <a:lstStyle/>
          <a:p>
            <a:pPr algn="ctr"/>
            <a:r>
              <a:rPr lang="el-GR" b="1" u="sng" dirty="0">
                <a:solidFill>
                  <a:srgbClr val="0070C0"/>
                </a:solidFill>
              </a:rPr>
              <a:t>ΧΡΟΝΟΔΙΑΓΡΑΜΜΑ</a:t>
            </a:r>
            <a:r>
              <a:rPr lang="en-US" b="1" u="sng" dirty="0">
                <a:solidFill>
                  <a:srgbClr val="0070C0"/>
                </a:solidFill>
              </a:rPr>
              <a:t> (23.10)</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4" y="2563906"/>
            <a:ext cx="6562725" cy="2622455"/>
          </a:xfrm>
        </p:spPr>
        <p:txBody>
          <a:bodyPr>
            <a:noAutofit/>
          </a:bodyPr>
          <a:lstStyle/>
          <a:p>
            <a:pPr marL="342900" indent="-342900" algn="just">
              <a:buFont typeface="Arial" panose="020B0604020202020204" pitchFamily="34" charset="0"/>
              <a:buChar char="•"/>
            </a:pPr>
            <a:r>
              <a:rPr lang="el-GR" sz="2000" dirty="0"/>
              <a:t>Οι διάδικοι και οι δικηγόροι τους οφείλουν να επιδιώξουν όπως συμφωνήσουν επί χρονοδιαγράμματος, το οποίο να καταχωριστεί από τον αιτητή </a:t>
            </a:r>
            <a:r>
              <a:rPr lang="el-GR" sz="2000" b="1" i="1" dirty="0"/>
              <a:t>εκ μέρους όλων</a:t>
            </a:r>
            <a:r>
              <a:rPr lang="el-GR" sz="2000" dirty="0"/>
              <a:t>, πριν ή κατά την ΑΔΟ</a:t>
            </a:r>
          </a:p>
          <a:p>
            <a:pPr marL="342900" indent="-342900" algn="just">
              <a:buFont typeface="Arial" panose="020B0604020202020204" pitchFamily="34" charset="0"/>
              <a:buChar char="•"/>
            </a:pPr>
            <a:r>
              <a:rPr lang="el-GR" sz="2000" dirty="0"/>
              <a:t>Αν το χρονοδιάγραμμα δεν συμφωνηθεί, το κάθε μέρος οφείλει να καταθέσει, πριν ή κατά την ΑΔΟ, το χρονοδιάγραμμα </a:t>
            </a:r>
            <a:r>
              <a:rPr lang="el-GR" sz="2000" b="1" i="1" dirty="0"/>
              <a:t>που προτείνει</a:t>
            </a:r>
            <a:endParaRPr lang="en-US" sz="2000" b="1" i="1"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61</a:t>
            </a:fld>
            <a:endParaRPr lang="en-US" dirty="0"/>
          </a:p>
        </p:txBody>
      </p:sp>
    </p:spTree>
    <p:extLst>
      <p:ext uri="{BB962C8B-B14F-4D97-AF65-F5344CB8AC3E}">
        <p14:creationId xmlns:p14="http://schemas.microsoft.com/office/powerpoint/2010/main" val="3255622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DAA55-89B0-6A02-3E02-004152C61462}"/>
              </a:ext>
            </a:extLst>
          </p:cNvPr>
          <p:cNvSpPr>
            <a:spLocks noGrp="1"/>
          </p:cNvSpPr>
          <p:nvPr>
            <p:ph type="title"/>
          </p:nvPr>
        </p:nvSpPr>
        <p:spPr/>
        <p:txBody>
          <a:bodyPr/>
          <a:lstStyle/>
          <a:p>
            <a:r>
              <a:rPr lang="el-GR" b="1" i="1" u="sng" dirty="0">
                <a:solidFill>
                  <a:srgbClr val="0070C0"/>
                </a:solidFill>
              </a:rPr>
              <a:t>Λακων </a:t>
            </a:r>
            <a:r>
              <a:rPr lang="en-US" b="1" i="1" u="sng" dirty="0">
                <a:solidFill>
                  <a:srgbClr val="0070C0"/>
                </a:solidFill>
              </a:rPr>
              <a:t>V. </a:t>
            </a:r>
            <a:r>
              <a:rPr lang="el-GR" b="1" i="1" u="sng" dirty="0" err="1">
                <a:solidFill>
                  <a:srgbClr val="0070C0"/>
                </a:solidFill>
              </a:rPr>
              <a:t>Δημου</a:t>
            </a:r>
            <a:r>
              <a:rPr lang="el-GR" b="1" i="1" u="sng" dirty="0">
                <a:solidFill>
                  <a:srgbClr val="0070C0"/>
                </a:solidFill>
              </a:rPr>
              <a:t> </a:t>
            </a:r>
            <a:r>
              <a:rPr lang="el-GR" b="1" i="1" u="sng" dirty="0" err="1">
                <a:solidFill>
                  <a:srgbClr val="0070C0"/>
                </a:solidFill>
              </a:rPr>
              <a:t>παφου</a:t>
            </a:r>
            <a:r>
              <a:rPr lang="el-GR" b="1" u="sng" dirty="0">
                <a:solidFill>
                  <a:srgbClr val="0070C0"/>
                </a:solidFill>
              </a:rPr>
              <a:t>, </a:t>
            </a:r>
            <a:r>
              <a:rPr lang="el-GR" b="1" u="sng" dirty="0" err="1">
                <a:solidFill>
                  <a:srgbClr val="0070C0"/>
                </a:solidFill>
              </a:rPr>
              <a:t>Αγωγη</a:t>
            </a:r>
            <a:r>
              <a:rPr lang="el-GR" b="1" u="sng" dirty="0">
                <a:solidFill>
                  <a:srgbClr val="0070C0"/>
                </a:solidFill>
              </a:rPr>
              <a:t> </a:t>
            </a:r>
            <a:r>
              <a:rPr lang="el-GR" b="1" u="sng" dirty="0" err="1">
                <a:solidFill>
                  <a:srgbClr val="0070C0"/>
                </a:solidFill>
              </a:rPr>
              <a:t>ε.δ.</a:t>
            </a:r>
            <a:r>
              <a:rPr lang="el-GR" b="1" u="sng" dirty="0">
                <a:solidFill>
                  <a:srgbClr val="0070C0"/>
                </a:solidFill>
              </a:rPr>
              <a:t> </a:t>
            </a:r>
            <a:r>
              <a:rPr lang="el-GR" b="1" u="sng" dirty="0" err="1">
                <a:solidFill>
                  <a:srgbClr val="0070C0"/>
                </a:solidFill>
              </a:rPr>
              <a:t>παφου</a:t>
            </a:r>
            <a:r>
              <a:rPr lang="el-GR" b="1" u="sng" dirty="0">
                <a:solidFill>
                  <a:srgbClr val="0070C0"/>
                </a:solidFill>
              </a:rPr>
              <a:t> αρ.1186/23, </a:t>
            </a:r>
            <a:r>
              <a:rPr lang="el-GR" b="1" u="sng" dirty="0" err="1">
                <a:solidFill>
                  <a:srgbClr val="0070C0"/>
                </a:solidFill>
              </a:rPr>
              <a:t>ενδιαμεση</a:t>
            </a:r>
            <a:r>
              <a:rPr lang="el-GR" b="1" u="sng" dirty="0">
                <a:solidFill>
                  <a:srgbClr val="0070C0"/>
                </a:solidFill>
              </a:rPr>
              <a:t> </a:t>
            </a:r>
            <a:r>
              <a:rPr lang="el-GR" b="1" u="sng" dirty="0" err="1">
                <a:solidFill>
                  <a:srgbClr val="0070C0"/>
                </a:solidFill>
              </a:rPr>
              <a:t>αποφαση</a:t>
            </a:r>
            <a:r>
              <a:rPr lang="el-GR" b="1" u="sng" dirty="0">
                <a:solidFill>
                  <a:srgbClr val="0070C0"/>
                </a:solidFill>
              </a:rPr>
              <a:t> ημερ.04/10/23</a:t>
            </a:r>
            <a:endParaRPr lang="en-CY" b="1" u="sng" dirty="0">
              <a:solidFill>
                <a:srgbClr val="0070C0"/>
              </a:solidFill>
            </a:endParaRPr>
          </a:p>
        </p:txBody>
      </p:sp>
      <p:sp>
        <p:nvSpPr>
          <p:cNvPr id="3" name="SmartArt Placeholder 2">
            <a:extLst>
              <a:ext uri="{FF2B5EF4-FFF2-40B4-BE49-F238E27FC236}">
                <a16:creationId xmlns:a16="http://schemas.microsoft.com/office/drawing/2014/main" id="{E3B2C168-56BA-DDC2-AA81-4BD9C31794A2}"/>
              </a:ext>
            </a:extLst>
          </p:cNvPr>
          <p:cNvSpPr>
            <a:spLocks noGrp="1"/>
          </p:cNvSpPr>
          <p:nvPr>
            <p:ph type="dgm" sz="quarter" idx="15"/>
          </p:nvPr>
        </p:nvSpPr>
        <p:spPr>
          <a:xfrm>
            <a:off x="838200" y="1819835"/>
            <a:ext cx="10515600" cy="4036453"/>
          </a:xfrm>
        </p:spPr>
        <p:txBody>
          <a:bodyPr>
            <a:normAutofit fontScale="62500" lnSpcReduction="20000"/>
          </a:bodyPr>
          <a:lstStyle/>
          <a:p>
            <a:pPr marL="0" indent="0" algn="just">
              <a:lnSpc>
                <a:spcPct val="120000"/>
              </a:lnSpc>
              <a:spcBef>
                <a:spcPts val="600"/>
              </a:spcBef>
              <a:spcAft>
                <a:spcPts val="600"/>
              </a:spcAft>
              <a:buNone/>
            </a:pPr>
            <a:r>
              <a:rPr lang="el-GR" sz="2800" dirty="0"/>
              <a:t>«Εδώ οι διάδικοι δεν έχουν καταλήξει σε συμφωνημένο χρονοδιάγραμμα. Η πλευρά των Εναγόντων που έχει καταχωρήσει προτεινόμενο χρονοδιάγραμμα… και μ' αυτό θα ασχοληθώ εξετάζοντας το, έχοντας υπόψη μου ότι το μόνο αμφισβητούμενο σημείο που εγείρεται είναι αυτό που εισηγείται τη δυνατότητα καταχώρησης συμπληρωματικής ένορκης δήλωσης.</a:t>
            </a:r>
          </a:p>
          <a:p>
            <a:pPr marL="0" indent="0" algn="just">
              <a:lnSpc>
                <a:spcPct val="120000"/>
              </a:lnSpc>
              <a:spcBef>
                <a:spcPts val="600"/>
              </a:spcBef>
              <a:spcAft>
                <a:spcPts val="600"/>
              </a:spcAft>
              <a:buNone/>
            </a:pPr>
            <a:r>
              <a:rPr lang="el-GR" sz="2800" dirty="0"/>
              <a:t>Σε ότι αφορά τους νέους Θεσμούς Πολιτικής Δικονομίας, αυτοί επιτρέπουν τη συμπερίληψη δυνατότητας καταχώρισης συμπληρωματικής γραπτής μαρτυρίας στο χρονοδιάγραμμα... Αυτό κατά την ταπεινή μου γνώμη παρέχει πλεονέκτημα μη ανατροπής του χρονοδιαγράμματος εάν και εφόσον προκύψει τέτοια ανάγκη. Αυτό με τη σειρά του εξυπηρετεί τον πρωταρχικό σκοπό της διαχείρισης υποθέσεων κατά τρόπο δίκαιο και με αναλογικό κόστος μέσω ταχείας εκδίκασης.</a:t>
            </a:r>
          </a:p>
          <a:p>
            <a:pPr marL="0" indent="0" algn="just">
              <a:lnSpc>
                <a:spcPct val="120000"/>
              </a:lnSpc>
              <a:spcBef>
                <a:spcPts val="600"/>
              </a:spcBef>
              <a:spcAft>
                <a:spcPts val="600"/>
              </a:spcAft>
              <a:buNone/>
            </a:pPr>
            <a:r>
              <a:rPr lang="el-GR" sz="2800" dirty="0"/>
              <a:t>… η θέση της συνηγόρου των Εναγόντων όπως οι Ενάγοντες καταχωρήσουν αίτηση για συμπληρωματική μαρτυρία δεν εξυπηρετεί το πνεύμα του πρωταρχικού σκοπού. Σε τέτοια περίπτωση είναι σίγουρο ότι θα υπάρξει ανατροπή του χρονοδιαγράμματος διαδικασίας…. »</a:t>
            </a:r>
            <a:endParaRPr lang="en-US" sz="2800" dirty="0"/>
          </a:p>
        </p:txBody>
      </p:sp>
      <p:sp>
        <p:nvSpPr>
          <p:cNvPr id="4" name="Date Placeholder 3">
            <a:extLst>
              <a:ext uri="{FF2B5EF4-FFF2-40B4-BE49-F238E27FC236}">
                <a16:creationId xmlns:a16="http://schemas.microsoft.com/office/drawing/2014/main" id="{14B51B0F-40BD-E6E5-930E-86B2E833CBED}"/>
              </a:ext>
            </a:extLst>
          </p:cNvPr>
          <p:cNvSpPr>
            <a:spLocks noGrp="1"/>
          </p:cNvSpPr>
          <p:nvPr>
            <p:ph type="dt" sz="half" idx="10"/>
          </p:nvPr>
        </p:nvSpPr>
        <p:spPr/>
        <p:txBody>
          <a:bodyPr/>
          <a:lstStyle/>
          <a:p>
            <a:r>
              <a:rPr lang="en-US" dirty="0"/>
              <a:t>20</a:t>
            </a:r>
            <a:r>
              <a:rPr lang="el-GR" dirty="0"/>
              <a:t>23</a:t>
            </a:r>
            <a:endParaRPr lang="en-US" dirty="0"/>
          </a:p>
        </p:txBody>
      </p:sp>
      <p:sp>
        <p:nvSpPr>
          <p:cNvPr id="5" name="Footer Placeholder 4">
            <a:extLst>
              <a:ext uri="{FF2B5EF4-FFF2-40B4-BE49-F238E27FC236}">
                <a16:creationId xmlns:a16="http://schemas.microsoft.com/office/drawing/2014/main" id="{DE21AD86-E036-5CD7-9675-A068D185AC42}"/>
              </a:ext>
            </a:extLst>
          </p:cNvPr>
          <p:cNvSpPr>
            <a:spLocks noGrp="1"/>
          </p:cNvSpPr>
          <p:nvPr>
            <p:ph type="ftr" sz="quarter" idx="11"/>
          </p:nvPr>
        </p:nvSpPr>
        <p:spPr/>
        <p:txBody>
          <a:bodyPr/>
          <a:lstStyle/>
          <a:p>
            <a:r>
              <a:rPr lang="el-GR" dirty="0"/>
              <a:t>ΚΔΠ 2023</a:t>
            </a:r>
            <a:endParaRPr lang="en-US" dirty="0"/>
          </a:p>
        </p:txBody>
      </p:sp>
      <p:sp>
        <p:nvSpPr>
          <p:cNvPr id="6" name="Slide Number Placeholder 5">
            <a:extLst>
              <a:ext uri="{FF2B5EF4-FFF2-40B4-BE49-F238E27FC236}">
                <a16:creationId xmlns:a16="http://schemas.microsoft.com/office/drawing/2014/main" id="{036C0E6A-79B5-5206-F517-AB189A3A2E64}"/>
              </a:ext>
            </a:extLst>
          </p:cNvPr>
          <p:cNvSpPr>
            <a:spLocks noGrp="1"/>
          </p:cNvSpPr>
          <p:nvPr>
            <p:ph type="sldNum" sz="quarter" idx="12"/>
          </p:nvPr>
        </p:nvSpPr>
        <p:spPr/>
        <p:txBody>
          <a:bodyPr/>
          <a:lstStyle/>
          <a:p>
            <a:fld id="{A49DFD55-3C28-40EF-9E31-A92D2E4017FF}" type="slidenum">
              <a:rPr lang="en-US" smtClean="0"/>
              <a:pPr/>
              <a:t>62</a:t>
            </a:fld>
            <a:endParaRPr lang="en-US" dirty="0"/>
          </a:p>
        </p:txBody>
      </p:sp>
    </p:spTree>
    <p:extLst>
      <p:ext uri="{BB962C8B-B14F-4D97-AF65-F5344CB8AC3E}">
        <p14:creationId xmlns:p14="http://schemas.microsoft.com/office/powerpoint/2010/main" val="13763839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560716"/>
            <a:ext cx="6114490" cy="882601"/>
          </a:xfrm>
        </p:spPr>
        <p:txBody>
          <a:bodyPr>
            <a:normAutofit/>
          </a:bodyPr>
          <a:lstStyle/>
          <a:p>
            <a:pPr algn="ctr"/>
            <a:r>
              <a:rPr lang="el-GR" b="1" u="sng" dirty="0">
                <a:solidFill>
                  <a:srgbClr val="0070C0"/>
                </a:solidFill>
              </a:rPr>
              <a:t>Τροποποιηση ΧΡΟΝΟΔΙΑΓΡΑΜΜΑτοσ</a:t>
            </a:r>
            <a:r>
              <a:rPr lang="en-US" b="1" u="sng" dirty="0">
                <a:solidFill>
                  <a:srgbClr val="0070C0"/>
                </a:solidFill>
              </a:rPr>
              <a:t> (23.12)</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4" y="1891553"/>
            <a:ext cx="6580655" cy="3684494"/>
          </a:xfrm>
        </p:spPr>
        <p:txBody>
          <a:bodyPr>
            <a:noAutofit/>
          </a:bodyPr>
          <a:lstStyle/>
          <a:p>
            <a:pPr marL="342900" indent="-342900" algn="just">
              <a:buFont typeface="Arial" panose="020B0604020202020204" pitchFamily="34" charset="0"/>
              <a:buChar char="•"/>
            </a:pPr>
            <a:r>
              <a:rPr lang="el-GR" sz="2000" dirty="0"/>
              <a:t>Εκτός αν το δικαστήριο διατάξει διαφορετικά, οι διάδικοι δύνανται να συμφωνήσουν τροποποιήσεις εφόσον </a:t>
            </a:r>
            <a:r>
              <a:rPr lang="el-GR" sz="2000" b="1" i="1" dirty="0"/>
              <a:t>δεν επηρεάζονται </a:t>
            </a:r>
            <a:r>
              <a:rPr lang="el-GR" sz="2000" dirty="0"/>
              <a:t>η ακρόαση, οι ημερομηνίες για καταχώριση αγορεύσεων και η ημερομηνία επιφύλαξης απόφασης</a:t>
            </a:r>
          </a:p>
          <a:p>
            <a:pPr marL="342900" indent="-342900" algn="just">
              <a:buFont typeface="Arial" panose="020B0604020202020204" pitchFamily="34" charset="0"/>
              <a:buChar char="•"/>
            </a:pPr>
            <a:r>
              <a:rPr lang="el-GR" sz="2000" dirty="0"/>
              <a:t>Διαφορετικά πρέπει να γίνει αίτηση</a:t>
            </a:r>
          </a:p>
          <a:p>
            <a:pPr marL="342900" indent="-342900" algn="just">
              <a:buFont typeface="Arial" panose="020B0604020202020204" pitchFamily="34" charset="0"/>
              <a:buChar char="•"/>
            </a:pPr>
            <a:r>
              <a:rPr lang="el-GR" sz="2000" dirty="0"/>
              <a:t>Τροποποιήσεις που επηρεάζουν την ακρόαση ή επιφύλαξη απόφασης θα επιτρέπονται μόνο </a:t>
            </a:r>
            <a:r>
              <a:rPr lang="el-GR" sz="2000" b="1" i="1" dirty="0"/>
              <a:t>σε εξαιρετικές περιπτώσεις</a:t>
            </a:r>
            <a:endParaRPr lang="en-US" sz="2000" b="1" i="1"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63</a:t>
            </a:fld>
            <a:endParaRPr lang="en-US" dirty="0"/>
          </a:p>
        </p:txBody>
      </p:sp>
    </p:spTree>
    <p:extLst>
      <p:ext uri="{BB962C8B-B14F-4D97-AF65-F5344CB8AC3E}">
        <p14:creationId xmlns:p14="http://schemas.microsoft.com/office/powerpoint/2010/main" val="33528693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2830979" y="551752"/>
            <a:ext cx="5111750" cy="672860"/>
          </a:xfrm>
        </p:spPr>
        <p:txBody>
          <a:bodyPr>
            <a:normAutofit/>
          </a:bodyPr>
          <a:lstStyle/>
          <a:p>
            <a:pPr algn="ctr"/>
            <a:r>
              <a:rPr lang="el-GR" b="1" u="sng" dirty="0">
                <a:solidFill>
                  <a:srgbClr val="0070C0"/>
                </a:solidFill>
              </a:rPr>
              <a:t>ΑΚΡΟΑΣΗ</a:t>
            </a:r>
            <a:r>
              <a:rPr lang="en-US" b="1" u="sng" dirty="0">
                <a:solidFill>
                  <a:srgbClr val="0070C0"/>
                </a:solidFill>
              </a:rPr>
              <a:t> (23.</a:t>
            </a:r>
            <a:r>
              <a:rPr lang="el-GR" b="1" u="sng" dirty="0">
                <a:solidFill>
                  <a:srgbClr val="0070C0"/>
                </a:solidFill>
              </a:rPr>
              <a:t>11</a:t>
            </a:r>
            <a:r>
              <a:rPr lang="en-US" b="1" u="sng" dirty="0">
                <a:solidFill>
                  <a:srgbClr val="0070C0"/>
                </a:solidFill>
              </a:rPr>
              <a:t>)</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2196353"/>
            <a:ext cx="6580654" cy="3352800"/>
          </a:xfrm>
        </p:spPr>
        <p:txBody>
          <a:bodyPr>
            <a:noAutofit/>
          </a:bodyPr>
          <a:lstStyle/>
          <a:p>
            <a:pPr marL="342900" indent="-342900" algn="just">
              <a:buFont typeface="Arial" panose="020B0604020202020204" pitchFamily="34" charset="0"/>
              <a:buChar char="•"/>
            </a:pPr>
            <a:r>
              <a:rPr lang="el-GR" sz="2000" dirty="0"/>
              <a:t>Τουλάχιστον </a:t>
            </a:r>
            <a:r>
              <a:rPr lang="el-GR" sz="2000" b="1" i="1" dirty="0"/>
              <a:t>4 βδομάδες </a:t>
            </a:r>
            <a:r>
              <a:rPr lang="el-GR" sz="2000" dirty="0"/>
              <a:t>μετά τη συμπλήρωση της γραπτής μαρτυρίας, εκτός αν διαταχθεί διαφορετικά</a:t>
            </a:r>
          </a:p>
          <a:p>
            <a:pPr marL="342900" indent="-342900" algn="just">
              <a:buFont typeface="Arial" panose="020B0604020202020204" pitchFamily="34" charset="0"/>
              <a:buChar char="•"/>
            </a:pPr>
            <a:r>
              <a:rPr lang="el-GR" sz="2000" dirty="0"/>
              <a:t>Δυνατότητα διεκπεραίωσης χωρίς ακρόαση</a:t>
            </a:r>
          </a:p>
          <a:p>
            <a:pPr marL="342900" indent="-342900" algn="just">
              <a:buFont typeface="Arial" panose="020B0604020202020204" pitchFamily="34" charset="0"/>
              <a:buChar char="•"/>
            </a:pPr>
            <a:r>
              <a:rPr lang="el-GR" sz="2000" dirty="0"/>
              <a:t>Οι Αγορεύσεις δεν πρέπει να υπερβαίνουν τις 25 σελίδες, μεγέθους Α4, διπλού διαστήματος, κατά το ελάχιστον και γραμματοσειράς arial μεγέθους 12 ή αντίστοιχο</a:t>
            </a:r>
            <a:endParaRPr lang="en-US"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64</a:t>
            </a:fld>
            <a:endParaRPr lang="en-US" dirty="0"/>
          </a:p>
        </p:txBody>
      </p:sp>
    </p:spTree>
    <p:extLst>
      <p:ext uri="{BB962C8B-B14F-4D97-AF65-F5344CB8AC3E}">
        <p14:creationId xmlns:p14="http://schemas.microsoft.com/office/powerpoint/2010/main" val="33878283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4" y="560717"/>
            <a:ext cx="5314769" cy="2251494"/>
          </a:xfrm>
        </p:spPr>
        <p:txBody>
          <a:bodyPr>
            <a:normAutofit/>
          </a:bodyPr>
          <a:lstStyle/>
          <a:p>
            <a:pPr algn="ctr"/>
            <a:r>
              <a:rPr lang="el-GR" b="1" u="sng" dirty="0">
                <a:solidFill>
                  <a:srgbClr val="0070C0"/>
                </a:solidFill>
              </a:rPr>
              <a:t>ΑΚΡΟΑΣΗ (23.13)</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3209026"/>
            <a:ext cx="5314770" cy="1977335"/>
          </a:xfrm>
        </p:spPr>
        <p:txBody>
          <a:bodyPr>
            <a:noAutofit/>
          </a:bodyPr>
          <a:lstStyle/>
          <a:p>
            <a:pPr marL="342900" indent="-342900" algn="just">
              <a:buFont typeface="Arial" panose="020B0604020202020204" pitchFamily="34" charset="0"/>
              <a:buChar char="•"/>
            </a:pPr>
            <a:r>
              <a:rPr lang="el-GR" sz="2000" dirty="0"/>
              <a:t>Δυνατότητα να επιτραπεί αντεξέταση για καλό λόγο</a:t>
            </a:r>
          </a:p>
          <a:p>
            <a:pPr marL="342900" indent="-342900" algn="just">
              <a:buFont typeface="Arial" panose="020B0604020202020204" pitchFamily="34" charset="0"/>
              <a:buChar char="•"/>
            </a:pPr>
            <a:r>
              <a:rPr lang="el-GR" sz="2000" dirty="0"/>
              <a:t>Εξουσία δικαστηρίου να προχωρήσει ερήμην διαδίκου</a:t>
            </a:r>
          </a:p>
          <a:p>
            <a:pPr algn="just"/>
            <a:endParaRPr lang="en-US"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65</a:t>
            </a:fld>
            <a:endParaRPr lang="en-US" dirty="0"/>
          </a:p>
        </p:txBody>
      </p:sp>
    </p:spTree>
    <p:extLst>
      <p:ext uri="{BB962C8B-B14F-4D97-AF65-F5344CB8AC3E}">
        <p14:creationId xmlns:p14="http://schemas.microsoft.com/office/powerpoint/2010/main" val="8366798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4" y="560717"/>
            <a:ext cx="5314769" cy="888521"/>
          </a:xfrm>
        </p:spPr>
        <p:txBody>
          <a:bodyPr>
            <a:normAutofit/>
          </a:bodyPr>
          <a:lstStyle/>
          <a:p>
            <a:pPr algn="ctr"/>
            <a:r>
              <a:rPr lang="el-GR" b="1" u="sng" dirty="0">
                <a:solidFill>
                  <a:srgbClr val="0070C0"/>
                </a:solidFill>
              </a:rPr>
              <a:t>Διαταγματα</a:t>
            </a:r>
            <a:r>
              <a:rPr lang="en-US" b="1" u="sng" dirty="0">
                <a:solidFill>
                  <a:srgbClr val="0070C0"/>
                </a:solidFill>
              </a:rPr>
              <a:t> (23.14-16)</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2122098"/>
            <a:ext cx="5314770" cy="3064263"/>
          </a:xfrm>
        </p:spPr>
        <p:txBody>
          <a:bodyPr>
            <a:noAutofit/>
          </a:bodyPr>
          <a:lstStyle/>
          <a:p>
            <a:pPr marL="342900" indent="-342900" algn="just">
              <a:buFont typeface="Arial" panose="020B0604020202020204" pitchFamily="34" charset="0"/>
              <a:buChar char="•"/>
            </a:pPr>
            <a:r>
              <a:rPr lang="el-GR" sz="2000" dirty="0"/>
              <a:t>Δέσμευση χωρίς επίδοση του διατάγματος αν επιδόθηκε η αίτηση</a:t>
            </a:r>
          </a:p>
          <a:p>
            <a:pPr marL="342900" indent="-342900" algn="just">
              <a:buFont typeface="Arial" panose="020B0604020202020204" pitchFamily="34" charset="0"/>
              <a:buChar char="•"/>
            </a:pPr>
            <a:r>
              <a:rPr lang="el-GR" sz="2000" dirty="0"/>
              <a:t>Δέσμευση από επίδοση αν το διάταγμα εκδόθηκε χωρίς ειδοποίηση</a:t>
            </a:r>
          </a:p>
          <a:p>
            <a:pPr marL="342900" indent="-342900" algn="just">
              <a:buFont typeface="Arial" panose="020B0604020202020204" pitchFamily="34" charset="0"/>
              <a:buChar char="•"/>
            </a:pPr>
            <a:r>
              <a:rPr lang="el-GR" sz="2000" dirty="0"/>
              <a:t>Δυνατότητα υποβολής αίτησης παραμερισμού, εντός 10 ημερών από την επίδοση του διατάγματος</a:t>
            </a:r>
          </a:p>
          <a:p>
            <a:pPr algn="just"/>
            <a:endParaRPr lang="en-US"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66</a:t>
            </a:fld>
            <a:endParaRPr lang="en-US" dirty="0"/>
          </a:p>
        </p:txBody>
      </p:sp>
    </p:spTree>
    <p:extLst>
      <p:ext uri="{BB962C8B-B14F-4D97-AF65-F5344CB8AC3E}">
        <p14:creationId xmlns:p14="http://schemas.microsoft.com/office/powerpoint/2010/main" val="6567283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2851-DEB7-B724-B8F3-2AD6FC0FDCF9}"/>
              </a:ext>
            </a:extLst>
          </p:cNvPr>
          <p:cNvSpPr>
            <a:spLocks noGrp="1"/>
          </p:cNvSpPr>
          <p:nvPr>
            <p:ph type="ctrTitle"/>
          </p:nvPr>
        </p:nvSpPr>
        <p:spPr>
          <a:xfrm>
            <a:off x="4267200" y="405443"/>
            <a:ext cx="7205932" cy="1682150"/>
          </a:xfrm>
        </p:spPr>
        <p:txBody>
          <a:bodyPr/>
          <a:lstStyle/>
          <a:p>
            <a:pPr algn="ctr"/>
            <a:r>
              <a:rPr lang="el-GR" dirty="0"/>
              <a:t>Κανονισμοι πολιτικησ δικονομιασ του 2023</a:t>
            </a:r>
            <a:endParaRPr lang="en-CY" dirty="0"/>
          </a:p>
        </p:txBody>
      </p:sp>
      <p:sp>
        <p:nvSpPr>
          <p:cNvPr id="3" name="Subtitle 2">
            <a:extLst>
              <a:ext uri="{FF2B5EF4-FFF2-40B4-BE49-F238E27FC236}">
                <a16:creationId xmlns:a16="http://schemas.microsoft.com/office/drawing/2014/main" id="{F270E59D-5E7E-F29E-8B3B-9800D551B182}"/>
              </a:ext>
            </a:extLst>
          </p:cNvPr>
          <p:cNvSpPr>
            <a:spLocks noGrp="1"/>
          </p:cNvSpPr>
          <p:nvPr>
            <p:ph type="subTitle" idx="1"/>
          </p:nvPr>
        </p:nvSpPr>
        <p:spPr>
          <a:xfrm>
            <a:off x="4267199" y="2475781"/>
            <a:ext cx="7205932" cy="3140015"/>
          </a:xfrm>
        </p:spPr>
        <p:txBody>
          <a:bodyPr>
            <a:normAutofit fontScale="92500" lnSpcReduction="10000"/>
          </a:bodyPr>
          <a:lstStyle/>
          <a:p>
            <a:pPr algn="ctr"/>
            <a:endParaRPr lang="el-GR" sz="2400" dirty="0"/>
          </a:p>
          <a:p>
            <a:pPr algn="ctr"/>
            <a:r>
              <a:rPr lang="el-GR" sz="4000" dirty="0"/>
              <a:t>Μέρος 31</a:t>
            </a:r>
            <a:r>
              <a:rPr lang="en-US" sz="4000" dirty="0"/>
              <a:t>:</a:t>
            </a:r>
            <a:r>
              <a:rPr lang="el-GR" sz="4000" dirty="0"/>
              <a:t> Αποκάλυψη, Προσαγωγή και Επιθεώρηση Εγγράφων</a:t>
            </a:r>
          </a:p>
        </p:txBody>
      </p:sp>
      <p:sp>
        <p:nvSpPr>
          <p:cNvPr id="4" name="Date Placeholder 3">
            <a:extLst>
              <a:ext uri="{FF2B5EF4-FFF2-40B4-BE49-F238E27FC236}">
                <a16:creationId xmlns:a16="http://schemas.microsoft.com/office/drawing/2014/main" id="{459EDA0A-B820-51ED-08C1-3B88CCA4939B}"/>
              </a:ext>
            </a:extLst>
          </p:cNvPr>
          <p:cNvSpPr>
            <a:spLocks noGrp="1"/>
          </p:cNvSpPr>
          <p:nvPr>
            <p:ph type="dt" sz="half" idx="10"/>
          </p:nvPr>
        </p:nvSpPr>
        <p:spPr/>
        <p:txBody>
          <a:bodyPr/>
          <a:lstStyle/>
          <a:p>
            <a:r>
              <a:rPr lang="en-US" dirty="0"/>
              <a:t>20</a:t>
            </a:r>
            <a:r>
              <a:rPr lang="el-GR" dirty="0"/>
              <a:t>23</a:t>
            </a:r>
            <a:endParaRPr lang="en-US" dirty="0"/>
          </a:p>
        </p:txBody>
      </p:sp>
      <p:sp>
        <p:nvSpPr>
          <p:cNvPr id="5" name="Footer Placeholder 4">
            <a:extLst>
              <a:ext uri="{FF2B5EF4-FFF2-40B4-BE49-F238E27FC236}">
                <a16:creationId xmlns:a16="http://schemas.microsoft.com/office/drawing/2014/main" id="{98F851DA-3BCC-4B55-1D34-52A1A0E813B4}"/>
              </a:ext>
            </a:extLst>
          </p:cNvPr>
          <p:cNvSpPr>
            <a:spLocks noGrp="1"/>
          </p:cNvSpPr>
          <p:nvPr>
            <p:ph type="ftr" sz="quarter" idx="11"/>
          </p:nvPr>
        </p:nvSpPr>
        <p:spPr/>
        <p:txBody>
          <a:bodyPr/>
          <a:lstStyle/>
          <a:p>
            <a:r>
              <a:rPr lang="el-GR" dirty="0"/>
              <a:t>ΚΠΔ 2023</a:t>
            </a:r>
            <a:endParaRPr lang="en-US" dirty="0"/>
          </a:p>
        </p:txBody>
      </p:sp>
      <p:sp>
        <p:nvSpPr>
          <p:cNvPr id="6" name="Slide Number Placeholder 5">
            <a:extLst>
              <a:ext uri="{FF2B5EF4-FFF2-40B4-BE49-F238E27FC236}">
                <a16:creationId xmlns:a16="http://schemas.microsoft.com/office/drawing/2014/main" id="{5F47181E-4336-4087-3520-C8C3FCF08AE5}"/>
              </a:ext>
            </a:extLst>
          </p:cNvPr>
          <p:cNvSpPr>
            <a:spLocks noGrp="1"/>
          </p:cNvSpPr>
          <p:nvPr>
            <p:ph type="sldNum" sz="quarter" idx="12"/>
          </p:nvPr>
        </p:nvSpPr>
        <p:spPr/>
        <p:txBody>
          <a:bodyPr/>
          <a:lstStyle/>
          <a:p>
            <a:fld id="{A49DFD55-3C28-40EF-9E31-A92D2E4017FF}" type="slidenum">
              <a:rPr lang="en-US" smtClean="0"/>
              <a:pPr/>
              <a:t>67</a:t>
            </a:fld>
            <a:endParaRPr lang="en-US" dirty="0"/>
          </a:p>
        </p:txBody>
      </p:sp>
    </p:spTree>
    <p:extLst>
      <p:ext uri="{BB962C8B-B14F-4D97-AF65-F5344CB8AC3E}">
        <p14:creationId xmlns:p14="http://schemas.microsoft.com/office/powerpoint/2010/main" val="6036980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715993"/>
            <a:ext cx="6393072" cy="819510"/>
          </a:xfrm>
        </p:spPr>
        <p:txBody>
          <a:bodyPr/>
          <a:lstStyle/>
          <a:p>
            <a:pPr algn="ctr"/>
            <a:r>
              <a:rPr lang="el-GR" b="1" u="sng" dirty="0">
                <a:solidFill>
                  <a:srgbClr val="0070C0"/>
                </a:solidFill>
              </a:rPr>
              <a:t>Βασικεσ αρχεσ ΑΠΟκαΛΥΨΗΣ</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1630393"/>
            <a:ext cx="6393072" cy="3519578"/>
          </a:xfrm>
        </p:spPr>
        <p:txBody>
          <a:bodyPr>
            <a:noAutofit/>
          </a:bodyPr>
          <a:lstStyle/>
          <a:p>
            <a:pPr marL="342900" indent="-342900" algn="just">
              <a:buFontTx/>
              <a:buChar char="-"/>
            </a:pPr>
            <a:r>
              <a:rPr lang="en-US" sz="2000" dirty="0"/>
              <a:t>IBA Rules on the Taking of Evidence in International Arbitration </a:t>
            </a:r>
            <a:endParaRPr lang="el-GR" sz="2000" dirty="0"/>
          </a:p>
          <a:p>
            <a:pPr marL="342900" indent="-342900" algn="just">
              <a:buFontTx/>
              <a:buChar char="-"/>
            </a:pPr>
            <a:r>
              <a:rPr lang="el-GR" sz="2000" dirty="0"/>
              <a:t>Αυτόματη αποκάλυψη εγγράφων επί των οποίων κάθε διάδικος στηρίζει την υπόθεσή του</a:t>
            </a:r>
          </a:p>
          <a:p>
            <a:pPr marL="342900" indent="-342900" algn="just">
              <a:buFontTx/>
              <a:buChar char="-"/>
            </a:pPr>
            <a:r>
              <a:rPr lang="el-GR" sz="2000" dirty="0"/>
              <a:t>Κατάργηση ‘ενεδρών’</a:t>
            </a:r>
          </a:p>
          <a:p>
            <a:pPr marL="342900" indent="-342900" algn="just">
              <a:buFontTx/>
              <a:buChar char="-"/>
            </a:pPr>
            <a:r>
              <a:rPr lang="el-GR" sz="2000" dirty="0"/>
              <a:t>Απλοποίηση πρωταρχικής υποχρέωσης </a:t>
            </a:r>
            <a:endParaRPr lang="en-US" sz="2000" dirty="0"/>
          </a:p>
          <a:p>
            <a:pPr marL="342900" indent="-342900" algn="just">
              <a:buFontTx/>
              <a:buChar char="-"/>
            </a:pPr>
            <a:r>
              <a:rPr lang="el-GR" sz="2000" dirty="0"/>
              <a:t>Περιορισμός δεοντολογικών διλημμάτων</a:t>
            </a:r>
          </a:p>
          <a:p>
            <a:pPr marL="342900" indent="-342900" algn="just">
              <a:buFontTx/>
              <a:buChar char="-"/>
            </a:pPr>
            <a:r>
              <a:rPr lang="el-GR" sz="2000" dirty="0"/>
              <a:t>Αποκάλυψη πριν τη συνεδρία διαχείρισης</a:t>
            </a:r>
          </a:p>
          <a:p>
            <a:pPr marL="342900" indent="-342900" algn="just">
              <a:buFontTx/>
              <a:buChar char="-"/>
            </a:pPr>
            <a:r>
              <a:rPr lang="el-GR" sz="2000" dirty="0"/>
              <a:t>Προγραμματισμός αιτημάτων κατά τη διαχείριση</a:t>
            </a:r>
          </a:p>
          <a:p>
            <a:pPr marL="342900" indent="-342900" algn="just">
              <a:buFontTx/>
              <a:buChar char="-"/>
            </a:pPr>
            <a:r>
              <a:rPr lang="el-GR" sz="2000" dirty="0"/>
              <a:t>Αποκάλυψη μαζί με προσαγωγή</a:t>
            </a:r>
            <a:endParaRPr lang="en-US"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68</a:t>
            </a:fld>
            <a:endParaRPr lang="en-US" dirty="0"/>
          </a:p>
        </p:txBody>
      </p:sp>
    </p:spTree>
    <p:extLst>
      <p:ext uri="{BB962C8B-B14F-4D97-AF65-F5344CB8AC3E}">
        <p14:creationId xmlns:p14="http://schemas.microsoft.com/office/powerpoint/2010/main" val="31538817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759125"/>
            <a:ext cx="5926230" cy="1464122"/>
          </a:xfrm>
        </p:spPr>
        <p:txBody>
          <a:bodyPr/>
          <a:lstStyle/>
          <a:p>
            <a:pPr algn="ctr"/>
            <a:r>
              <a:rPr lang="el-GR" b="1" u="sng" dirty="0">
                <a:solidFill>
                  <a:srgbClr val="0070C0"/>
                </a:solidFill>
              </a:rPr>
              <a:t>Πεδιο εφαρμογησ (31.1)</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4" y="3429000"/>
            <a:ext cx="5926231" cy="1757362"/>
          </a:xfrm>
        </p:spPr>
        <p:txBody>
          <a:bodyPr>
            <a:noAutofit/>
          </a:bodyPr>
          <a:lstStyle/>
          <a:p>
            <a:pPr marL="342900" indent="-342900" algn="just">
              <a:buFontTx/>
              <a:buChar char="-"/>
            </a:pPr>
            <a:r>
              <a:rPr lang="el-GR" sz="2000" dirty="0"/>
              <a:t>Σε όλες τις συνήθεις απαιτήσεις</a:t>
            </a:r>
          </a:p>
          <a:p>
            <a:pPr marL="342900" indent="-342900" algn="just">
              <a:buFontTx/>
              <a:buChar char="-"/>
            </a:pPr>
            <a:r>
              <a:rPr lang="el-GR" sz="2000" dirty="0"/>
              <a:t>Σε μικρές απαιτήσεις, όταν και στο βαθμό που θα δοθούν οδηγίες από το Δικαστήριο </a:t>
            </a:r>
            <a:endParaRPr lang="en-US"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69</a:t>
            </a:fld>
            <a:endParaRPr lang="en-US" dirty="0"/>
          </a:p>
        </p:txBody>
      </p:sp>
    </p:spTree>
    <p:extLst>
      <p:ext uri="{BB962C8B-B14F-4D97-AF65-F5344CB8AC3E}">
        <p14:creationId xmlns:p14="http://schemas.microsoft.com/office/powerpoint/2010/main" val="3564653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6B8D4-F060-5C76-D06A-F29DD12A0FDB}"/>
              </a:ext>
            </a:extLst>
          </p:cNvPr>
          <p:cNvSpPr>
            <a:spLocks noGrp="1"/>
          </p:cNvSpPr>
          <p:nvPr>
            <p:ph type="title"/>
          </p:nvPr>
        </p:nvSpPr>
        <p:spPr>
          <a:xfrm>
            <a:off x="1362074" y="586597"/>
            <a:ext cx="8541051" cy="603849"/>
          </a:xfrm>
        </p:spPr>
        <p:txBody>
          <a:bodyPr>
            <a:normAutofit/>
          </a:bodyPr>
          <a:lstStyle/>
          <a:p>
            <a:r>
              <a:rPr lang="en-GB" sz="1900" b="1" i="1" u="sng" dirty="0">
                <a:solidFill>
                  <a:srgbClr val="0070C0"/>
                </a:solidFill>
              </a:rPr>
              <a:t>R</a:t>
            </a:r>
            <a:r>
              <a:rPr lang="en-US" sz="1900" b="1" i="1" u="sng" dirty="0">
                <a:solidFill>
                  <a:srgbClr val="0070C0"/>
                </a:solidFill>
              </a:rPr>
              <a:t>E</a:t>
            </a:r>
            <a:r>
              <a:rPr lang="en-GB" sz="1900" b="1" i="1" u="sng" dirty="0">
                <a:solidFill>
                  <a:srgbClr val="0070C0"/>
                </a:solidFill>
              </a:rPr>
              <a:t> Coles and Ravenshear’s Arbitration </a:t>
            </a:r>
            <a:r>
              <a:rPr lang="en-GB" sz="1900" b="1" u="sng" dirty="0">
                <a:solidFill>
                  <a:srgbClr val="0070C0"/>
                </a:solidFill>
              </a:rPr>
              <a:t>[1907] 1 KB 1, 4 (CA)</a:t>
            </a:r>
            <a:endParaRPr lang="en-CY" sz="1900" b="1" u="sng" dirty="0">
              <a:solidFill>
                <a:srgbClr val="0070C0"/>
              </a:solidFill>
            </a:endParaRPr>
          </a:p>
        </p:txBody>
      </p:sp>
      <p:sp>
        <p:nvSpPr>
          <p:cNvPr id="3" name="Text Placeholder 2">
            <a:extLst>
              <a:ext uri="{FF2B5EF4-FFF2-40B4-BE49-F238E27FC236}">
                <a16:creationId xmlns:a16="http://schemas.microsoft.com/office/drawing/2014/main" id="{58AA1B63-85C9-8BCF-EE25-46BED7F6D404}"/>
              </a:ext>
            </a:extLst>
          </p:cNvPr>
          <p:cNvSpPr>
            <a:spLocks noGrp="1"/>
          </p:cNvSpPr>
          <p:nvPr>
            <p:ph type="body" idx="1"/>
          </p:nvPr>
        </p:nvSpPr>
        <p:spPr>
          <a:xfrm>
            <a:off x="1362074" y="2363637"/>
            <a:ext cx="6607550" cy="3303917"/>
          </a:xfrm>
        </p:spPr>
        <p:txBody>
          <a:bodyPr>
            <a:normAutofit/>
          </a:bodyPr>
          <a:lstStyle/>
          <a:p>
            <a:pPr marL="0" indent="0" algn="just">
              <a:buNone/>
            </a:pPr>
            <a:r>
              <a:rPr lang="en-US" sz="1800" dirty="0"/>
              <a:t>“</a:t>
            </a:r>
            <a:r>
              <a:rPr lang="en-US" sz="1800" i="1" dirty="0"/>
              <a:t>Although I agree</a:t>
            </a:r>
            <a:r>
              <a:rPr lang="el-GR" sz="1800" i="1" dirty="0"/>
              <a:t> </a:t>
            </a:r>
            <a:r>
              <a:rPr lang="en-US" sz="1800" i="1" dirty="0"/>
              <a:t>that a Court cannot conduct its business without a code of procedure, I think that the relation of rules of practice to the work of justice is intended to be that of a handmaid rather than mistress, and the Court ought not to be so far bound and tied by rules, which are after all only intended as general rules of procedure, as to be compelled to do what will cause injustice in the particular case</a:t>
            </a:r>
            <a:r>
              <a:rPr lang="en-US" sz="1800" dirty="0"/>
              <a:t>.”</a:t>
            </a:r>
            <a:r>
              <a:rPr lang="el-GR" sz="1800" dirty="0"/>
              <a:t> </a:t>
            </a:r>
            <a:endParaRPr lang="en-GB" sz="1800" dirty="0"/>
          </a:p>
          <a:p>
            <a:pPr marL="0" indent="0" algn="r">
              <a:buNone/>
            </a:pPr>
            <a:r>
              <a:rPr lang="el-GR" sz="1800" dirty="0"/>
              <a:t>(</a:t>
            </a:r>
            <a:r>
              <a:rPr lang="en-GB" sz="1800" dirty="0"/>
              <a:t>per Collins M.R.)</a:t>
            </a:r>
          </a:p>
        </p:txBody>
      </p:sp>
      <p:sp>
        <p:nvSpPr>
          <p:cNvPr id="4" name="Date Placeholder 3">
            <a:extLst>
              <a:ext uri="{FF2B5EF4-FFF2-40B4-BE49-F238E27FC236}">
                <a16:creationId xmlns:a16="http://schemas.microsoft.com/office/drawing/2014/main" id="{1C401A57-0EA1-8DF5-E59D-9AA95F4B4843}"/>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8B792873-44A6-9673-EDE0-38F13CD717CB}"/>
              </a:ext>
            </a:extLst>
          </p:cNvPr>
          <p:cNvSpPr>
            <a:spLocks noGrp="1"/>
          </p:cNvSpPr>
          <p:nvPr>
            <p:ph type="ftr" sz="quarter" idx="11"/>
          </p:nvPr>
        </p:nvSpPr>
        <p:spPr/>
        <p:txBody>
          <a:bodyPr/>
          <a:lstStyle/>
          <a:p>
            <a:r>
              <a:rPr lang="el-GR" dirty="0"/>
              <a:t>ΚΔΠ 2023</a:t>
            </a:r>
            <a:endParaRPr lang="en-US" dirty="0"/>
          </a:p>
        </p:txBody>
      </p:sp>
      <p:sp>
        <p:nvSpPr>
          <p:cNvPr id="6" name="Slide Number Placeholder 5">
            <a:extLst>
              <a:ext uri="{FF2B5EF4-FFF2-40B4-BE49-F238E27FC236}">
                <a16:creationId xmlns:a16="http://schemas.microsoft.com/office/drawing/2014/main" id="{90360908-8A68-5A07-DA69-2E32C5EE01A3}"/>
              </a:ext>
            </a:extLst>
          </p:cNvPr>
          <p:cNvSpPr>
            <a:spLocks noGrp="1"/>
          </p:cNvSpPr>
          <p:nvPr>
            <p:ph type="sldNum" sz="quarter" idx="12"/>
          </p:nvPr>
        </p:nvSpPr>
        <p:spPr/>
        <p:txBody>
          <a:bodyPr/>
          <a:lstStyle/>
          <a:p>
            <a:fld id="{A49DFD55-3C28-40EF-9E31-A92D2E4017FF}" type="slidenum">
              <a:rPr lang="en-US" smtClean="0"/>
              <a:pPr/>
              <a:t>7</a:t>
            </a:fld>
            <a:endParaRPr lang="en-US" dirty="0"/>
          </a:p>
        </p:txBody>
      </p:sp>
    </p:spTree>
    <p:extLst>
      <p:ext uri="{BB962C8B-B14F-4D97-AF65-F5344CB8AC3E}">
        <p14:creationId xmlns:p14="http://schemas.microsoft.com/office/powerpoint/2010/main" val="42849353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4" y="629728"/>
            <a:ext cx="6266889" cy="1181819"/>
          </a:xfrm>
        </p:spPr>
        <p:txBody>
          <a:bodyPr>
            <a:normAutofit/>
          </a:bodyPr>
          <a:lstStyle/>
          <a:p>
            <a:pPr algn="ctr"/>
            <a:r>
              <a:rPr lang="el-GR" b="1" u="sng" dirty="0">
                <a:solidFill>
                  <a:srgbClr val="0070C0"/>
                </a:solidFill>
              </a:rPr>
              <a:t>ΕΥΡΟΣ ΓΕΝΙΚΗΣ αποκαλυψησ</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2286000"/>
            <a:ext cx="6266890" cy="2900362"/>
          </a:xfrm>
        </p:spPr>
        <p:txBody>
          <a:bodyPr>
            <a:noAutofit/>
          </a:bodyPr>
          <a:lstStyle/>
          <a:p>
            <a:pPr algn="just"/>
            <a:r>
              <a:rPr lang="el-GR" sz="2000" dirty="0"/>
              <a:t>31.2(3) «Γενική Αποκάλυψη Εγγράφων» σημαίνει αποκάλυψη από διάδικο των εγγράφων τα οποία </a:t>
            </a:r>
            <a:r>
              <a:rPr lang="el-GR" sz="2000" b="1" i="1" dirty="0"/>
              <a:t>είναι ή ήταν </a:t>
            </a:r>
            <a:r>
              <a:rPr lang="el-GR" sz="2000" dirty="0"/>
              <a:t>στην κατοχή, φύλαξη, έλεγχο ή εξουσία του, και στα οποία προτίθεται</a:t>
            </a:r>
            <a:r>
              <a:rPr lang="el-GR" sz="2000" b="1" i="1" dirty="0"/>
              <a:t> να στηριχτεί</a:t>
            </a:r>
            <a:r>
              <a:rPr lang="el-GR" sz="2000" dirty="0"/>
              <a:t> για την υπόθεσή του ή τα οποία είναι αναγκαία προκειμένου οι άλλοι διάδικοι και το δικαστήριο </a:t>
            </a:r>
            <a:r>
              <a:rPr lang="el-GR" sz="2000" b="1" i="1" dirty="0"/>
              <a:t>να κατανοήσουν</a:t>
            </a:r>
            <a:r>
              <a:rPr lang="el-GR" sz="2000" dirty="0"/>
              <a:t> την υπόθεσή του</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70</a:t>
            </a:fld>
            <a:endParaRPr lang="en-US" dirty="0"/>
          </a:p>
        </p:txBody>
      </p:sp>
    </p:spTree>
    <p:extLst>
      <p:ext uri="{BB962C8B-B14F-4D97-AF65-F5344CB8AC3E}">
        <p14:creationId xmlns:p14="http://schemas.microsoft.com/office/powerpoint/2010/main" val="25915103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629728"/>
            <a:ext cx="6410324" cy="1181819"/>
          </a:xfrm>
        </p:spPr>
        <p:txBody>
          <a:bodyPr>
            <a:normAutofit/>
          </a:bodyPr>
          <a:lstStyle/>
          <a:p>
            <a:pPr algn="ctr"/>
            <a:r>
              <a:rPr lang="el-GR" b="1" u="sng" dirty="0">
                <a:solidFill>
                  <a:srgbClr val="0070C0"/>
                </a:solidFill>
              </a:rPr>
              <a:t>Εναρξη διαδικασιασ ΓΕΝΙΚΗΣ αποκαλυψησ</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4" y="1871932"/>
            <a:ext cx="6410325" cy="3314430"/>
          </a:xfrm>
        </p:spPr>
        <p:txBody>
          <a:bodyPr>
            <a:noAutofit/>
          </a:bodyPr>
          <a:lstStyle/>
          <a:p>
            <a:pPr algn="just"/>
            <a:r>
              <a:rPr lang="el-GR" sz="2000" dirty="0"/>
              <a:t>30.2(1) Κατά την ταξινόμηση απαίτησης ως συνήθους απαίτησης, το δικαστήριο ορίζει ημερομηνία για τη συνεδρία διαχείρισης υπόθεσης</a:t>
            </a:r>
          </a:p>
          <a:p>
            <a:pPr algn="just"/>
            <a:r>
              <a:rPr lang="el-GR" sz="2000" dirty="0"/>
              <a:t>31.4(1) Κάθε διάδικος προβαίνει σε Γενική Αποκάλυψη Εγγράφων </a:t>
            </a:r>
            <a:r>
              <a:rPr lang="el-GR" sz="2000" b="1" i="1" dirty="0"/>
              <a:t>τουλάχιστον 14 ημέρες πριν</a:t>
            </a:r>
            <a:r>
              <a:rPr lang="el-GR" sz="2000" dirty="0"/>
              <a:t> από τη συνεδρία διαχείρισης υπόθεσης</a:t>
            </a:r>
          </a:p>
          <a:p>
            <a:pPr algn="just"/>
            <a:r>
              <a:rPr lang="el-GR" sz="2000" dirty="0"/>
              <a:t>31.4(2) Δυνατότητα για Συμπληρωματική Γενική Αποκάλυψη Εγγράφων τουλάχιστον 6 μήνες πριν την ακρόαση, εκτός αν δοθούν διαφορετικές οδηγίες (Έντυπο αρ.45)</a:t>
            </a:r>
            <a:endParaRPr lang="en-US"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71</a:t>
            </a:fld>
            <a:endParaRPr lang="en-US" dirty="0"/>
          </a:p>
        </p:txBody>
      </p:sp>
    </p:spTree>
    <p:extLst>
      <p:ext uri="{BB962C8B-B14F-4D97-AF65-F5344CB8AC3E}">
        <p14:creationId xmlns:p14="http://schemas.microsoft.com/office/powerpoint/2010/main" val="37537817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4" y="629728"/>
            <a:ext cx="6526865" cy="1181819"/>
          </a:xfrm>
        </p:spPr>
        <p:txBody>
          <a:bodyPr>
            <a:normAutofit/>
          </a:bodyPr>
          <a:lstStyle/>
          <a:p>
            <a:pPr algn="ctr"/>
            <a:r>
              <a:rPr lang="el-GR" b="1" u="sng" dirty="0">
                <a:solidFill>
                  <a:srgbClr val="0070C0"/>
                </a:solidFill>
              </a:rPr>
              <a:t>ΕΥΡΟΣ ΕΙδικησ αποκαλυψησ</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2286000"/>
            <a:ext cx="6526866" cy="2900362"/>
          </a:xfrm>
        </p:spPr>
        <p:txBody>
          <a:bodyPr>
            <a:noAutofit/>
          </a:bodyPr>
          <a:lstStyle/>
          <a:p>
            <a:pPr algn="just"/>
            <a:r>
              <a:rPr lang="el-GR" sz="2000" dirty="0"/>
              <a:t>31.2(4) «Ειδική Αποκάλυψη Εγγράφων» σημαίνει αποκάλυψη </a:t>
            </a:r>
            <a:r>
              <a:rPr lang="el-GR" sz="2000" b="1" i="1" dirty="0"/>
              <a:t>συγκεκριμένων εγγράφων ή κατηγοριών εγγράφων</a:t>
            </a:r>
            <a:r>
              <a:rPr lang="el-GR" sz="2000" dirty="0"/>
              <a:t>, τα οποία είναι ή ήταν στην κατοχή, φύλαξη, έλεγχο ή εξουσία του διαδίκου ή προσώπου το οποίο προβαίνει στην αποκάλυψη και τα οποία εύλογα μπορούν </a:t>
            </a:r>
            <a:r>
              <a:rPr lang="el-GR" sz="2000" b="1" i="1" dirty="0"/>
              <a:t>να υποστηρίξουν </a:t>
            </a:r>
            <a:r>
              <a:rPr lang="el-GR" sz="2000" dirty="0"/>
              <a:t>την υπόθεση </a:t>
            </a:r>
            <a:r>
              <a:rPr lang="el-GR" sz="2000" b="1" i="1" dirty="0"/>
              <a:t>οποιουδήποτε διαδίκου</a:t>
            </a:r>
            <a:r>
              <a:rPr lang="el-GR" sz="2000" dirty="0"/>
              <a:t>, μεταξύ άλλων, </a:t>
            </a:r>
            <a:r>
              <a:rPr lang="el-GR" sz="2000" b="1" i="1" dirty="0"/>
              <a:t>επηρεάζοντας δυσμενώς</a:t>
            </a:r>
            <a:r>
              <a:rPr lang="el-GR" sz="2000" dirty="0"/>
              <a:t> την υπόθεση άλλου διαδίκου</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72</a:t>
            </a:fld>
            <a:endParaRPr lang="en-US" dirty="0"/>
          </a:p>
        </p:txBody>
      </p:sp>
    </p:spTree>
    <p:extLst>
      <p:ext uri="{BB962C8B-B14F-4D97-AF65-F5344CB8AC3E}">
        <p14:creationId xmlns:p14="http://schemas.microsoft.com/office/powerpoint/2010/main" val="12544284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4" y="629728"/>
            <a:ext cx="6625985" cy="681487"/>
          </a:xfrm>
        </p:spPr>
        <p:txBody>
          <a:bodyPr>
            <a:normAutofit fontScale="90000"/>
          </a:bodyPr>
          <a:lstStyle/>
          <a:p>
            <a:pPr algn="ctr"/>
            <a:r>
              <a:rPr lang="el-GR" b="1" u="sng" dirty="0">
                <a:solidFill>
                  <a:srgbClr val="0070C0"/>
                </a:solidFill>
              </a:rPr>
              <a:t>ΑΙΤΗΜΑ ΕΙΔΙΚΗΣ αποκαλυψησ (31.5)</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733246" y="1733909"/>
            <a:ext cx="7254814" cy="3459193"/>
          </a:xfrm>
        </p:spPr>
        <p:txBody>
          <a:bodyPr>
            <a:noAutofit/>
          </a:bodyPr>
          <a:lstStyle/>
          <a:p>
            <a:pPr marL="342900" indent="-342900" algn="just">
              <a:buFont typeface="Arial" panose="020B0604020202020204" pitchFamily="34" charset="0"/>
              <a:buChar char="•"/>
            </a:pPr>
            <a:r>
              <a:rPr lang="el-GR" sz="1800" dirty="0"/>
              <a:t>Εντός του χρόνου που ορίζεται από το Δικαστήριο με το Έντυπο αρ.46</a:t>
            </a:r>
          </a:p>
          <a:p>
            <a:pPr marL="342900" indent="-342900" algn="just">
              <a:buFont typeface="Arial" panose="020B0604020202020204" pitchFamily="34" charset="0"/>
              <a:buChar char="•"/>
            </a:pPr>
            <a:r>
              <a:rPr lang="el-GR" sz="1800" dirty="0"/>
              <a:t>Περιγραφή κάθε ζητούμενου εγγράφου, επαρκής για να το προσδιορίσει, ή περιγραφή με επαρκείς λεπτομέρειες περιορισμένης και ειδικής κατηγορίας εγγράφων</a:t>
            </a:r>
          </a:p>
          <a:p>
            <a:pPr marL="342900" indent="-342900" algn="just">
              <a:buFont typeface="Arial" panose="020B0604020202020204" pitchFamily="34" charset="0"/>
              <a:buChar char="•"/>
            </a:pPr>
            <a:r>
              <a:rPr lang="el-GR" sz="1800" dirty="0"/>
              <a:t>Δήλωση αναφορικά με σχετικότητα με τα ζητήματα και γιατί είναι ουσιώδες για την έκβαση</a:t>
            </a:r>
          </a:p>
          <a:p>
            <a:pPr marL="342900" indent="-342900" algn="just">
              <a:buFont typeface="Arial" panose="020B0604020202020204" pitchFamily="34" charset="0"/>
              <a:buChar char="•"/>
            </a:pPr>
            <a:r>
              <a:rPr lang="el-GR" sz="1800" dirty="0"/>
              <a:t>Δήλωση ότι δεν είναι στην κατοχή του αιτητή, ή των λόγων για τους οποίους θα ήταν υπέρμετρα επαχθές για τον αιτητή να το αποκαλύψει και προσαγάγει</a:t>
            </a:r>
          </a:p>
          <a:p>
            <a:pPr marL="342900" indent="-342900" algn="just">
              <a:buFont typeface="Arial" panose="020B0604020202020204" pitchFamily="34" charset="0"/>
              <a:buChar char="•"/>
            </a:pPr>
            <a:r>
              <a:rPr lang="el-GR" sz="1800" dirty="0"/>
              <a:t>Λόγοι για τους οποίους ο αιτητής πιστεύει ότι είναι στην κατοχή του καθ’ ου η αίτηση</a:t>
            </a:r>
          </a:p>
          <a:p>
            <a:pPr marL="342900" indent="-342900" algn="just">
              <a:buFont typeface="Arial" panose="020B0604020202020204" pitchFamily="34" charset="0"/>
              <a:buChar char="•"/>
            </a:pPr>
            <a:endParaRPr lang="el-GR"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73</a:t>
            </a:fld>
            <a:endParaRPr lang="en-US" dirty="0"/>
          </a:p>
        </p:txBody>
      </p:sp>
    </p:spTree>
    <p:extLst>
      <p:ext uri="{BB962C8B-B14F-4D97-AF65-F5344CB8AC3E}">
        <p14:creationId xmlns:p14="http://schemas.microsoft.com/office/powerpoint/2010/main" val="35274211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4" y="629728"/>
            <a:ext cx="6625985" cy="1552755"/>
          </a:xfrm>
        </p:spPr>
        <p:txBody>
          <a:bodyPr>
            <a:normAutofit/>
          </a:bodyPr>
          <a:lstStyle/>
          <a:p>
            <a:pPr algn="ctr"/>
            <a:r>
              <a:rPr lang="el-GR" b="1" u="sng" dirty="0">
                <a:solidFill>
                  <a:srgbClr val="0070C0"/>
                </a:solidFill>
              </a:rPr>
              <a:t>ΑΙΤΗΜΑ ΕΙΔΙΚΗΣ αποκαλυψησ</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733246" y="2915728"/>
            <a:ext cx="7254814" cy="2277374"/>
          </a:xfrm>
        </p:spPr>
        <p:txBody>
          <a:bodyPr>
            <a:noAutofit/>
          </a:bodyPr>
          <a:lstStyle/>
          <a:p>
            <a:pPr marL="342900" indent="-342900" algn="just">
              <a:buFont typeface="Arial" panose="020B0604020202020204" pitchFamily="34" charset="0"/>
              <a:buChar char="•"/>
            </a:pPr>
            <a:r>
              <a:rPr lang="el-GR" sz="2400" dirty="0"/>
              <a:t>31.6</a:t>
            </a:r>
            <a:r>
              <a:rPr lang="en-US" sz="2400" dirty="0"/>
              <a:t>: </a:t>
            </a:r>
            <a:r>
              <a:rPr lang="el-GR" sz="2400" dirty="0"/>
              <a:t>Δυνατότητα υποβολής αιτήματος εναντίον </a:t>
            </a:r>
            <a:r>
              <a:rPr lang="el-GR" sz="2400" b="1" i="1" dirty="0"/>
              <a:t>μη διάδικου</a:t>
            </a:r>
          </a:p>
          <a:p>
            <a:pPr marL="342900" indent="-342900" algn="just">
              <a:buFont typeface="Arial" panose="020B0604020202020204" pitchFamily="34" charset="0"/>
              <a:buChar char="•"/>
            </a:pPr>
            <a:r>
              <a:rPr lang="en-US" sz="2400" dirty="0"/>
              <a:t>31.7: </a:t>
            </a:r>
            <a:r>
              <a:rPr lang="el-GR" sz="2400" dirty="0"/>
              <a:t>Δυνατότητα υποβολής αιτήματος </a:t>
            </a:r>
            <a:r>
              <a:rPr lang="el-GR" sz="2400" b="1" i="1" dirty="0"/>
              <a:t>πριν την έναρξη διαδικασίας</a:t>
            </a:r>
            <a:r>
              <a:rPr lang="el-GR" sz="2400" dirty="0"/>
              <a:t>, όταν ο αιτητής και ο καθ’ ου η αίτηση ενδέχεται να είναι διάδικοι σε επακόλουθη διαδικασία</a:t>
            </a:r>
          </a:p>
          <a:p>
            <a:pPr marL="342900" indent="-342900" algn="just">
              <a:buFont typeface="Arial" panose="020B0604020202020204" pitchFamily="34" charset="0"/>
              <a:buChar char="•"/>
            </a:pPr>
            <a:endParaRPr lang="el-GR"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74</a:t>
            </a:fld>
            <a:endParaRPr lang="en-US" dirty="0"/>
          </a:p>
        </p:txBody>
      </p:sp>
    </p:spTree>
    <p:extLst>
      <p:ext uri="{BB962C8B-B14F-4D97-AF65-F5344CB8AC3E}">
        <p14:creationId xmlns:p14="http://schemas.microsoft.com/office/powerpoint/2010/main" val="16976922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4" y="629728"/>
            <a:ext cx="6625985" cy="681487"/>
          </a:xfrm>
        </p:spPr>
        <p:txBody>
          <a:bodyPr>
            <a:normAutofit fontScale="90000"/>
          </a:bodyPr>
          <a:lstStyle/>
          <a:p>
            <a:pPr algn="ctr"/>
            <a:r>
              <a:rPr lang="el-GR" b="1" u="sng" dirty="0">
                <a:solidFill>
                  <a:srgbClr val="0070C0"/>
                </a:solidFill>
              </a:rPr>
              <a:t>ΛΗΨΗ ΑΙΤΗΜΑΤΟΣ ΕΙΔΙΚΗΣ αποκαλυψησ</a:t>
            </a:r>
            <a:r>
              <a:rPr lang="en-US" b="1" u="sng" dirty="0">
                <a:solidFill>
                  <a:srgbClr val="0070C0"/>
                </a:solidFill>
              </a:rPr>
              <a:t> (31.5)</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733246" y="1733909"/>
            <a:ext cx="7254814" cy="3459193"/>
          </a:xfrm>
        </p:spPr>
        <p:txBody>
          <a:bodyPr>
            <a:noAutofit/>
          </a:bodyPr>
          <a:lstStyle/>
          <a:p>
            <a:pPr marL="342900" indent="-342900" algn="just">
              <a:buFont typeface="Arial" panose="020B0604020202020204" pitchFamily="34" charset="0"/>
              <a:buChar char="•"/>
            </a:pPr>
            <a:r>
              <a:rPr lang="el-GR" sz="1800" dirty="0"/>
              <a:t>Ο διάδικος στον οποίο απευθύνεται το Αίτημα Ειδικής αποκάλυψης προβαίνει σε αποκάλυψη όλων των ζητουμένων εγγράφων ή κατηγοριών εγγράφων, για τα οποία δεν προβάλλει ένσταση, εντός του χρόνου ο οποίος διατάχθηκε από το δικαστήριο</a:t>
            </a:r>
          </a:p>
          <a:p>
            <a:pPr marL="342900" indent="-342900" algn="just">
              <a:buFont typeface="Arial" panose="020B0604020202020204" pitchFamily="34" charset="0"/>
              <a:buChar char="•"/>
            </a:pPr>
            <a:r>
              <a:rPr lang="el-GR" sz="1800" dirty="0"/>
              <a:t>Αν υπάρχει ένσταση, δηλώνεται περιεκτικά αλλά συγκεκριμένα στο Έντυπο αρ.47</a:t>
            </a:r>
          </a:p>
          <a:p>
            <a:pPr marL="342900" indent="-342900" algn="just">
              <a:buFont typeface="Arial" panose="020B0604020202020204" pitchFamily="34" charset="0"/>
              <a:buChar char="•"/>
            </a:pPr>
            <a:r>
              <a:rPr lang="el-GR" sz="1800" dirty="0"/>
              <a:t>Δυνατότητα αιτητή να καταχωρίσει απάντηση με Έντυπο αρ.48</a:t>
            </a:r>
          </a:p>
          <a:p>
            <a:pPr marL="342900" indent="-342900" algn="just">
              <a:buFont typeface="Arial" panose="020B0604020202020204" pitchFamily="34" charset="0"/>
              <a:buChar char="•"/>
            </a:pPr>
            <a:r>
              <a:rPr lang="el-GR" sz="1800" dirty="0"/>
              <a:t>Απόφαση στη βάση των παραπάνω, τηρουμένης της δυνατότητας να διαταχθεί προφορική επιχειρηματολογία</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75</a:t>
            </a:fld>
            <a:endParaRPr lang="en-US" dirty="0"/>
          </a:p>
        </p:txBody>
      </p:sp>
    </p:spTree>
    <p:extLst>
      <p:ext uri="{BB962C8B-B14F-4D97-AF65-F5344CB8AC3E}">
        <p14:creationId xmlns:p14="http://schemas.microsoft.com/office/powerpoint/2010/main" val="13562811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4" y="629728"/>
            <a:ext cx="6625985" cy="681487"/>
          </a:xfrm>
        </p:spPr>
        <p:txBody>
          <a:bodyPr>
            <a:normAutofit fontScale="90000"/>
          </a:bodyPr>
          <a:lstStyle/>
          <a:p>
            <a:pPr algn="ctr"/>
            <a:r>
              <a:rPr lang="el-GR" b="1" u="sng" dirty="0">
                <a:solidFill>
                  <a:srgbClr val="0070C0"/>
                </a:solidFill>
              </a:rPr>
              <a:t>Λογοι απορριψησ</a:t>
            </a:r>
            <a:r>
              <a:rPr lang="en-US" b="1" u="sng" dirty="0">
                <a:solidFill>
                  <a:srgbClr val="0070C0"/>
                </a:solidFill>
              </a:rPr>
              <a:t> </a:t>
            </a:r>
            <a:r>
              <a:rPr lang="el-GR" b="1" u="sng" dirty="0">
                <a:solidFill>
                  <a:srgbClr val="0070C0"/>
                </a:solidFill>
              </a:rPr>
              <a:t>ΑΙΤΗΜΑΤΟΣ</a:t>
            </a:r>
            <a:br>
              <a:rPr lang="en-US" b="1" u="sng" dirty="0">
                <a:solidFill>
                  <a:srgbClr val="0070C0"/>
                </a:solidFill>
              </a:rPr>
            </a:br>
            <a:r>
              <a:rPr lang="el-GR" b="1" u="sng" dirty="0">
                <a:solidFill>
                  <a:srgbClr val="0070C0"/>
                </a:solidFill>
              </a:rPr>
              <a:t>ΕΙΔΙΚΗΣ αποκαλυψησ</a:t>
            </a:r>
            <a:r>
              <a:rPr lang="en-US" b="1" u="sng" dirty="0">
                <a:solidFill>
                  <a:srgbClr val="0070C0"/>
                </a:solidFill>
              </a:rPr>
              <a:t> (31.5(7))</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733246" y="2044460"/>
            <a:ext cx="7254814" cy="3148642"/>
          </a:xfrm>
        </p:spPr>
        <p:txBody>
          <a:bodyPr>
            <a:noAutofit/>
          </a:bodyPr>
          <a:lstStyle/>
          <a:p>
            <a:pPr marL="342900" indent="-342900" algn="just">
              <a:buFont typeface="Arial" panose="020B0604020202020204" pitchFamily="34" charset="0"/>
              <a:buChar char="•"/>
            </a:pPr>
            <a:r>
              <a:rPr lang="el-GR" sz="1800" dirty="0"/>
              <a:t>Έλλειψη σχετικότητας ή ουσιώδους σημασίας για την έκβαση</a:t>
            </a:r>
          </a:p>
          <a:p>
            <a:pPr marL="342900" indent="-342900" algn="just">
              <a:buFont typeface="Arial" panose="020B0604020202020204" pitchFamily="34" charset="0"/>
              <a:buChar char="•"/>
            </a:pPr>
            <a:r>
              <a:rPr lang="el-GR" sz="1800" dirty="0"/>
              <a:t>Νομικό κώλυμα ή προνόμιο</a:t>
            </a:r>
          </a:p>
          <a:p>
            <a:pPr marL="342900" indent="-342900" algn="just">
              <a:buFont typeface="Arial" panose="020B0604020202020204" pitchFamily="34" charset="0"/>
              <a:buChar char="•"/>
            </a:pPr>
            <a:r>
              <a:rPr lang="el-GR" sz="1800" dirty="0"/>
              <a:t>Ιδιαίτερη δυσκολία στην προσαγωγή</a:t>
            </a:r>
          </a:p>
          <a:p>
            <a:pPr marL="342900" indent="-342900" algn="just">
              <a:buFont typeface="Arial" panose="020B0604020202020204" pitchFamily="34" charset="0"/>
              <a:buChar char="•"/>
            </a:pPr>
            <a:r>
              <a:rPr lang="el-GR" sz="1800" dirty="0"/>
              <a:t>Απώλεια ή καταστροφή </a:t>
            </a:r>
          </a:p>
          <a:p>
            <a:pPr marL="342900" indent="-342900" algn="just">
              <a:buFont typeface="Arial" panose="020B0604020202020204" pitchFamily="34" charset="0"/>
              <a:buChar char="•"/>
            </a:pPr>
            <a:r>
              <a:rPr lang="el-GR" sz="1800" dirty="0"/>
              <a:t>Εμπιστευτικότητα</a:t>
            </a:r>
          </a:p>
          <a:p>
            <a:pPr marL="342900" indent="-342900" algn="just">
              <a:buFont typeface="Arial" panose="020B0604020202020204" pitchFamily="34" charset="0"/>
              <a:buChar char="•"/>
            </a:pPr>
            <a:r>
              <a:rPr lang="el-GR" sz="1800" dirty="0"/>
              <a:t>Ειδική πολιτική ή θεσμική ευαισθησία</a:t>
            </a:r>
          </a:p>
          <a:p>
            <a:pPr marL="342900" indent="-342900" algn="just">
              <a:buFont typeface="Arial" panose="020B0604020202020204" pitchFamily="34" charset="0"/>
              <a:buChar char="•"/>
            </a:pPr>
            <a:r>
              <a:rPr lang="el-GR" sz="1800" dirty="0"/>
              <a:t>Διαδικαστική οικονομία, αναλογικότητα, δίκαιη μεταχείριση ή ισότητα των διαδίκων</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76</a:t>
            </a:fld>
            <a:endParaRPr lang="en-US" dirty="0"/>
          </a:p>
        </p:txBody>
      </p:sp>
    </p:spTree>
    <p:extLst>
      <p:ext uri="{BB962C8B-B14F-4D97-AF65-F5344CB8AC3E}">
        <p14:creationId xmlns:p14="http://schemas.microsoft.com/office/powerpoint/2010/main" val="34642897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4" y="629728"/>
            <a:ext cx="6625986" cy="1261825"/>
          </a:xfrm>
        </p:spPr>
        <p:txBody>
          <a:bodyPr>
            <a:normAutofit/>
          </a:bodyPr>
          <a:lstStyle/>
          <a:p>
            <a:pPr algn="ctr"/>
            <a:r>
              <a:rPr lang="el-GR" b="1" u="sng" dirty="0">
                <a:solidFill>
                  <a:srgbClr val="0070C0"/>
                </a:solidFill>
              </a:rPr>
              <a:t>Συμμορφωση</a:t>
            </a:r>
            <a:br>
              <a:rPr lang="el-GR" b="1" u="sng" dirty="0">
                <a:solidFill>
                  <a:srgbClr val="0070C0"/>
                </a:solidFill>
              </a:rPr>
            </a:br>
            <a:r>
              <a:rPr lang="el-GR" b="1" u="sng" dirty="0">
                <a:solidFill>
                  <a:srgbClr val="0070C0"/>
                </a:solidFill>
              </a:rPr>
              <a:t>με ΕΙΔΙΚΗ αποκαλυψη</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733246" y="2492187"/>
            <a:ext cx="7254814" cy="3110753"/>
          </a:xfrm>
        </p:spPr>
        <p:txBody>
          <a:bodyPr>
            <a:noAutofit/>
          </a:bodyPr>
          <a:lstStyle/>
          <a:p>
            <a:pPr marL="342900" indent="-342900" algn="just">
              <a:buFont typeface="Arial" panose="020B0604020202020204" pitchFamily="34" charset="0"/>
              <a:buChar char="•"/>
            </a:pPr>
            <a:r>
              <a:rPr lang="el-GR" sz="1800" dirty="0"/>
              <a:t>Στη δήλωση αναφέρονται τα βήματα που πραγματοποιήθηκαν για Εύλογη Έρευνα των εγγράφων</a:t>
            </a:r>
            <a:r>
              <a:rPr lang="en-US" sz="1800" dirty="0"/>
              <a:t> (31.5(8) &amp; 31.2(5))</a:t>
            </a:r>
            <a:endParaRPr lang="el-GR" sz="1800" dirty="0"/>
          </a:p>
          <a:p>
            <a:pPr marL="342900" indent="-342900" algn="just">
              <a:buFont typeface="Arial" panose="020B0604020202020204" pitchFamily="34" charset="0"/>
              <a:buChar char="•"/>
            </a:pPr>
            <a:r>
              <a:rPr lang="el-GR" sz="1800" dirty="0"/>
              <a:t>«Εύλογη Έρευνα» σημαίνει έρευνα που εύλογα αναμένεται από λαμβάνοντας υπόψη όλες τις περιστάσεις, περιλαμβανομένων:</a:t>
            </a:r>
          </a:p>
          <a:p>
            <a:pPr lvl="1" algn="just"/>
            <a:r>
              <a:rPr lang="el-GR" sz="1800" dirty="0">
                <a:solidFill>
                  <a:schemeClr val="tx1"/>
                </a:solidFill>
              </a:rPr>
              <a:t>(α) αριθμού των εγγράφων που ζητούνται</a:t>
            </a:r>
          </a:p>
          <a:p>
            <a:pPr lvl="1" algn="just"/>
            <a:r>
              <a:rPr lang="el-GR" sz="1800" dirty="0">
                <a:solidFill>
                  <a:schemeClr val="tx1"/>
                </a:solidFill>
              </a:rPr>
              <a:t>(β) φύσης και πολυπλοκότητας της διαδικασίας</a:t>
            </a:r>
          </a:p>
          <a:p>
            <a:pPr lvl="1" algn="just"/>
            <a:r>
              <a:rPr lang="el-GR" sz="1800" dirty="0">
                <a:solidFill>
                  <a:schemeClr val="tx1"/>
                </a:solidFill>
              </a:rPr>
              <a:t>(γ) ευκολίας και του κόστους ανάκτησης</a:t>
            </a:r>
          </a:p>
          <a:p>
            <a:pPr lvl="1" algn="just"/>
            <a:r>
              <a:rPr lang="el-GR" sz="1800" dirty="0">
                <a:solidFill>
                  <a:schemeClr val="tx1"/>
                </a:solidFill>
              </a:rPr>
              <a:t>(δ) σημασίας εγγράφου που ενδέχεται να εντοπιστεί</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77</a:t>
            </a:fld>
            <a:endParaRPr lang="en-US" dirty="0"/>
          </a:p>
        </p:txBody>
      </p:sp>
    </p:spTree>
    <p:extLst>
      <p:ext uri="{BB962C8B-B14F-4D97-AF65-F5344CB8AC3E}">
        <p14:creationId xmlns:p14="http://schemas.microsoft.com/office/powerpoint/2010/main" val="11780052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379562"/>
            <a:ext cx="5111750" cy="690113"/>
          </a:xfrm>
        </p:spPr>
        <p:txBody>
          <a:bodyPr>
            <a:normAutofit fontScale="90000"/>
          </a:bodyPr>
          <a:lstStyle/>
          <a:p>
            <a:pPr algn="ctr"/>
            <a:r>
              <a:rPr lang="el-GR" b="1" u="sng" dirty="0">
                <a:solidFill>
                  <a:srgbClr val="0070C0"/>
                </a:solidFill>
              </a:rPr>
              <a:t>Τροποσ αποκαλυψησ (31.3)</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1268083"/>
            <a:ext cx="5111750" cy="3918279"/>
          </a:xfrm>
        </p:spPr>
        <p:txBody>
          <a:bodyPr>
            <a:noAutofit/>
          </a:bodyPr>
          <a:lstStyle/>
          <a:p>
            <a:pPr marL="342900" indent="-342900" algn="just">
              <a:buFont typeface="Arial" panose="020B0604020202020204" pitchFamily="34" charset="0"/>
              <a:buChar char="•"/>
            </a:pPr>
            <a:r>
              <a:rPr lang="el-GR" sz="2000" b="1" dirty="0"/>
              <a:t>Πίνακας Α</a:t>
            </a:r>
          </a:p>
          <a:p>
            <a:pPr algn="just"/>
            <a:r>
              <a:rPr lang="el-GR" sz="2000" dirty="0"/>
              <a:t>Σε χρονολογική σειρά τα έγγραφα στην προσαγωγή των οποίων </a:t>
            </a:r>
            <a:r>
              <a:rPr lang="el-GR" sz="2000" b="1" i="1" dirty="0"/>
              <a:t>δεν ενίσταται</a:t>
            </a:r>
            <a:r>
              <a:rPr lang="el-GR" sz="2000" dirty="0"/>
              <a:t>. Τα έγγραφα επισυνάπτονται στα αντίγραφα που παραδίδονται (προσαγωγή) σε άλλους διάδικους, όχι όμως στη δήλωση που καταχωρίζεται.</a:t>
            </a:r>
          </a:p>
          <a:p>
            <a:pPr marL="342900" indent="-342900" algn="just">
              <a:buFont typeface="Arial" panose="020B0604020202020204" pitchFamily="34" charset="0"/>
              <a:buChar char="•"/>
            </a:pPr>
            <a:r>
              <a:rPr lang="el-GR" sz="2000" b="1" dirty="0"/>
              <a:t>Πίνακας Β</a:t>
            </a:r>
          </a:p>
          <a:p>
            <a:pPr algn="just"/>
            <a:r>
              <a:rPr lang="el-GR" sz="2000" dirty="0"/>
              <a:t>Σε χρονολογική σειρά τα έγγραφα στην προσαγωγή των οποίων </a:t>
            </a:r>
            <a:r>
              <a:rPr lang="el-GR" sz="2000" b="1" i="1" dirty="0"/>
              <a:t>ενίσταται,</a:t>
            </a:r>
            <a:r>
              <a:rPr lang="el-GR" sz="2000" dirty="0"/>
              <a:t> με περιεκτική αλλά συγκεκριμένη αναφορά στους λόγους ένστασης.</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78</a:t>
            </a:fld>
            <a:endParaRPr lang="en-US" dirty="0"/>
          </a:p>
        </p:txBody>
      </p:sp>
    </p:spTree>
    <p:extLst>
      <p:ext uri="{BB962C8B-B14F-4D97-AF65-F5344CB8AC3E}">
        <p14:creationId xmlns:p14="http://schemas.microsoft.com/office/powerpoint/2010/main" val="36938102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379562"/>
            <a:ext cx="5111750" cy="690113"/>
          </a:xfrm>
        </p:spPr>
        <p:txBody>
          <a:bodyPr>
            <a:normAutofit fontScale="90000"/>
          </a:bodyPr>
          <a:lstStyle/>
          <a:p>
            <a:pPr algn="ctr"/>
            <a:r>
              <a:rPr lang="el-GR" b="1" u="sng" dirty="0">
                <a:solidFill>
                  <a:srgbClr val="0070C0"/>
                </a:solidFill>
              </a:rPr>
              <a:t>Τροποσ αποκαλυψησ (31.3)</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1268083"/>
            <a:ext cx="5111750" cy="3918279"/>
          </a:xfrm>
        </p:spPr>
        <p:txBody>
          <a:bodyPr>
            <a:noAutofit/>
          </a:bodyPr>
          <a:lstStyle/>
          <a:p>
            <a:pPr marL="342900" indent="-342900" algn="just">
              <a:buFont typeface="Arial" panose="020B0604020202020204" pitchFamily="34" charset="0"/>
              <a:buChar char="•"/>
            </a:pPr>
            <a:r>
              <a:rPr lang="el-GR" sz="2000" dirty="0"/>
              <a:t>Δήλωση μάρτυρα (Έντυπα αρ.43 &amp; 44)</a:t>
            </a:r>
          </a:p>
          <a:p>
            <a:pPr marL="342900" indent="-342900" algn="just">
              <a:buFont typeface="Arial" panose="020B0604020202020204" pitchFamily="34" charset="0"/>
              <a:buChar char="•"/>
            </a:pPr>
            <a:r>
              <a:rPr lang="el-GR" sz="2000" dirty="0"/>
              <a:t>Αντίγραφο παραδίδεται σε κάθε άλλο διάδικο </a:t>
            </a:r>
          </a:p>
          <a:p>
            <a:pPr marL="342900" indent="-342900" algn="just">
              <a:buFont typeface="Arial" panose="020B0604020202020204" pitchFamily="34" charset="0"/>
              <a:buChar char="•"/>
            </a:pPr>
            <a:r>
              <a:rPr lang="el-GR" sz="2000" b="1" i="1" dirty="0"/>
              <a:t>Προσωπικά</a:t>
            </a:r>
            <a:r>
              <a:rPr lang="el-GR" sz="2000" dirty="0"/>
              <a:t> από τον διάδικο (ή εξουσιοδοτημένο αντιπρόσωπο νομικού προσώπου), εκτός αν ισχύουν </a:t>
            </a:r>
            <a:r>
              <a:rPr lang="el-GR" sz="2000" b="1" i="1" dirty="0"/>
              <a:t>ειδικές περιστάσεις που αναφέρονται στη δήλωση </a:t>
            </a:r>
            <a:r>
              <a:rPr lang="el-GR" sz="2000" dirty="0"/>
              <a:t>και δικαιολογούν υποβολή δήλωσης από άλλον</a:t>
            </a:r>
          </a:p>
          <a:p>
            <a:pPr marL="342900" indent="-342900" algn="just">
              <a:buFont typeface="Arial" panose="020B0604020202020204" pitchFamily="34" charset="0"/>
              <a:buChar char="•"/>
            </a:pPr>
            <a:r>
              <a:rPr lang="el-GR" sz="2000" dirty="0"/>
              <a:t>Αναφορά σε </a:t>
            </a:r>
            <a:r>
              <a:rPr lang="el-GR" sz="2000" b="1" i="1" dirty="0"/>
              <a:t>ημερομηνία, τίτλο ή περιγραφή, συντάκτη, αποστολέα και παραλήπτη</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79</a:t>
            </a:fld>
            <a:endParaRPr lang="en-US" dirty="0"/>
          </a:p>
        </p:txBody>
      </p:sp>
    </p:spTree>
    <p:extLst>
      <p:ext uri="{BB962C8B-B14F-4D97-AF65-F5344CB8AC3E}">
        <p14:creationId xmlns:p14="http://schemas.microsoft.com/office/powerpoint/2010/main" val="3093807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95BC9-176E-CA59-1944-87104F2C7CC5}"/>
              </a:ext>
            </a:extLst>
          </p:cNvPr>
          <p:cNvSpPr>
            <a:spLocks noGrp="1"/>
          </p:cNvSpPr>
          <p:nvPr>
            <p:ph type="title"/>
          </p:nvPr>
        </p:nvSpPr>
        <p:spPr>
          <a:xfrm>
            <a:off x="1362075" y="465826"/>
            <a:ext cx="6177242" cy="957531"/>
          </a:xfrm>
        </p:spPr>
        <p:txBody>
          <a:bodyPr/>
          <a:lstStyle/>
          <a:p>
            <a:pPr algn="ctr"/>
            <a:r>
              <a:rPr lang="el-GR" b="1" u="sng" dirty="0">
                <a:solidFill>
                  <a:srgbClr val="0070C0"/>
                </a:solidFill>
              </a:rPr>
              <a:t>πΡΟΕΛΕΥΣΗ</a:t>
            </a:r>
            <a:endParaRPr lang="en-CY" b="1" u="sng" dirty="0">
              <a:solidFill>
                <a:srgbClr val="0070C0"/>
              </a:solidFill>
            </a:endParaRPr>
          </a:p>
        </p:txBody>
      </p:sp>
      <p:sp>
        <p:nvSpPr>
          <p:cNvPr id="3" name="Text Placeholder 2">
            <a:extLst>
              <a:ext uri="{FF2B5EF4-FFF2-40B4-BE49-F238E27FC236}">
                <a16:creationId xmlns:a16="http://schemas.microsoft.com/office/drawing/2014/main" id="{6750C4D5-4513-0EA3-65A6-F11D81C848A3}"/>
              </a:ext>
            </a:extLst>
          </p:cNvPr>
          <p:cNvSpPr>
            <a:spLocks noGrp="1"/>
          </p:cNvSpPr>
          <p:nvPr>
            <p:ph type="body" idx="1"/>
          </p:nvPr>
        </p:nvSpPr>
        <p:spPr>
          <a:xfrm>
            <a:off x="1362074" y="1647645"/>
            <a:ext cx="6177243" cy="4459857"/>
          </a:xfrm>
        </p:spPr>
        <p:txBody>
          <a:bodyPr>
            <a:normAutofit/>
          </a:bodyPr>
          <a:lstStyle/>
          <a:p>
            <a:pPr marL="0" indent="0" algn="just">
              <a:buNone/>
            </a:pPr>
            <a:r>
              <a:rPr lang="el-GR" sz="1800" dirty="0">
                <a:solidFill>
                  <a:srgbClr val="000000"/>
                </a:solidFill>
                <a:latin typeface="+mj-lt"/>
              </a:rPr>
              <a:t>Τελική Έκθεση του Λόρδου Γουλφ, με τίτλο «Πρόσβαση στη Δικαιοσύνη»</a:t>
            </a:r>
            <a:r>
              <a:rPr lang="en-GB" sz="1800" dirty="0">
                <a:solidFill>
                  <a:srgbClr val="000000"/>
                </a:solidFill>
                <a:latin typeface="+mj-lt"/>
              </a:rPr>
              <a:t>:</a:t>
            </a:r>
            <a:endParaRPr lang="el-GR" sz="1800" dirty="0">
              <a:solidFill>
                <a:srgbClr val="000000"/>
              </a:solidFill>
              <a:latin typeface="+mj-lt"/>
            </a:endParaRPr>
          </a:p>
          <a:p>
            <a:pPr marL="285750" indent="-285750" algn="just">
              <a:buFont typeface="Arial" panose="020B0604020202020204" pitchFamily="34" charset="0"/>
              <a:buChar char="•"/>
            </a:pPr>
            <a:r>
              <a:rPr lang="el-GR" sz="1800" dirty="0">
                <a:solidFill>
                  <a:srgbClr val="000000"/>
                </a:solidFill>
                <a:latin typeface="+mj-lt"/>
              </a:rPr>
              <a:t>Οι ΚΠΔ δεν θεσπίστηκαν με σκοπό να αποτελέσουν εξαντλητικό κώδικα</a:t>
            </a:r>
          </a:p>
          <a:p>
            <a:pPr marL="285750" indent="-285750" algn="just">
              <a:buFont typeface="Arial" panose="020B0604020202020204" pitchFamily="34" charset="0"/>
              <a:buChar char="•"/>
            </a:pPr>
            <a:r>
              <a:rPr lang="el-GR" sz="1800" dirty="0">
                <a:solidFill>
                  <a:srgbClr val="000000"/>
                </a:solidFill>
                <a:latin typeface="+mj-lt"/>
              </a:rPr>
              <a:t>Θεωρήθηκε ορθό να τεθούν ρητά οι βασικές αρχές επί των οποίων βασίστηκαν οι νέοι ΚΠολΔ και οι οποίες αρχές επηρεάζουν και οριοθετούν την άσκηση της διακριτικής εξουσίας από τα Δικαστήρια</a:t>
            </a:r>
            <a:endParaRPr lang="en-GB" sz="1800" dirty="0">
              <a:solidFill>
                <a:srgbClr val="000000"/>
              </a:solidFill>
              <a:latin typeface="+mj-lt"/>
            </a:endParaRPr>
          </a:p>
          <a:p>
            <a:pPr marL="285750" indent="-285750" algn="just">
              <a:buFont typeface="Arial" panose="020B0604020202020204" pitchFamily="34" charset="0"/>
              <a:buChar char="•"/>
            </a:pPr>
            <a:r>
              <a:rPr lang="el-GR" sz="1800" dirty="0">
                <a:solidFill>
                  <a:srgbClr val="000000"/>
                </a:solidFill>
                <a:latin typeface="+mj-lt"/>
              </a:rPr>
              <a:t>Ο ‘πρωταρχικός σκοπός’ χαρακτηρίστηκε ως «η πυξίδα που καθοδηγεί τα δικαστήρια, τους διάδικους και τους νομικούς σύμβουλους»</a:t>
            </a:r>
          </a:p>
          <a:p>
            <a:pPr marL="171450" indent="-171450" algn="just">
              <a:buFont typeface="Arial" panose="020B0604020202020204" pitchFamily="34" charset="0"/>
              <a:buChar char="•"/>
            </a:pPr>
            <a:r>
              <a:rPr lang="el-GR" sz="1800" b="0" dirty="0">
                <a:solidFill>
                  <a:srgbClr val="000000"/>
                </a:solidFill>
                <a:effectLst/>
                <a:latin typeface="+mj-lt"/>
              </a:rPr>
              <a:t>Από τον </a:t>
            </a:r>
            <a:r>
              <a:rPr lang="en-GB" sz="1800" b="0" dirty="0">
                <a:solidFill>
                  <a:srgbClr val="000000"/>
                </a:solidFill>
                <a:effectLst/>
                <a:latin typeface="+mj-lt"/>
              </a:rPr>
              <a:t>Hart </a:t>
            </a:r>
            <a:r>
              <a:rPr lang="el-GR" sz="1800" b="0" dirty="0">
                <a:solidFill>
                  <a:srgbClr val="000000"/>
                </a:solidFill>
                <a:effectLst/>
                <a:latin typeface="+mj-lt"/>
              </a:rPr>
              <a:t>στον </a:t>
            </a:r>
            <a:r>
              <a:rPr lang="en-GB" sz="1800" b="0" dirty="0">
                <a:solidFill>
                  <a:srgbClr val="000000"/>
                </a:solidFill>
                <a:effectLst/>
                <a:latin typeface="+mj-lt"/>
              </a:rPr>
              <a:t>Dworkin</a:t>
            </a:r>
            <a:endParaRPr lang="el-GR" sz="1800" b="0" dirty="0">
              <a:solidFill>
                <a:srgbClr val="000000"/>
              </a:solidFill>
              <a:effectLst/>
              <a:latin typeface="+mj-lt"/>
            </a:endParaRPr>
          </a:p>
          <a:p>
            <a:endParaRPr lang="en-CY" dirty="0"/>
          </a:p>
        </p:txBody>
      </p:sp>
      <p:sp>
        <p:nvSpPr>
          <p:cNvPr id="4" name="Date Placeholder 3">
            <a:extLst>
              <a:ext uri="{FF2B5EF4-FFF2-40B4-BE49-F238E27FC236}">
                <a16:creationId xmlns:a16="http://schemas.microsoft.com/office/drawing/2014/main" id="{B35F6346-AC13-7AE5-B8B2-C1A7E49E6FE0}"/>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721B5F2F-2870-B2C7-F632-373520025B8B}"/>
              </a:ext>
            </a:extLst>
          </p:cNvPr>
          <p:cNvSpPr>
            <a:spLocks noGrp="1"/>
          </p:cNvSpPr>
          <p:nvPr>
            <p:ph type="ftr" sz="quarter" idx="11"/>
          </p:nvPr>
        </p:nvSpPr>
        <p:spPr/>
        <p:txBody>
          <a:bodyPr/>
          <a:lstStyle/>
          <a:p>
            <a:r>
              <a:rPr lang="el-GR" dirty="0"/>
              <a:t>ΚΔΠ 2023</a:t>
            </a:r>
            <a:endParaRPr lang="en-US" dirty="0"/>
          </a:p>
        </p:txBody>
      </p:sp>
      <p:sp>
        <p:nvSpPr>
          <p:cNvPr id="6" name="Slide Number Placeholder 5">
            <a:extLst>
              <a:ext uri="{FF2B5EF4-FFF2-40B4-BE49-F238E27FC236}">
                <a16:creationId xmlns:a16="http://schemas.microsoft.com/office/drawing/2014/main" id="{3B7235F2-7F56-03CF-82BD-30C46F11E2FF}"/>
              </a:ext>
            </a:extLst>
          </p:cNvPr>
          <p:cNvSpPr>
            <a:spLocks noGrp="1"/>
          </p:cNvSpPr>
          <p:nvPr>
            <p:ph type="sldNum" sz="quarter" idx="12"/>
          </p:nvPr>
        </p:nvSpPr>
        <p:spPr/>
        <p:txBody>
          <a:bodyPr/>
          <a:lstStyle/>
          <a:p>
            <a:fld id="{A49DFD55-3C28-40EF-9E31-A92D2E4017FF}" type="slidenum">
              <a:rPr lang="en-US" smtClean="0"/>
              <a:pPr/>
              <a:t>8</a:t>
            </a:fld>
            <a:endParaRPr lang="en-US" dirty="0"/>
          </a:p>
        </p:txBody>
      </p:sp>
    </p:spTree>
    <p:extLst>
      <p:ext uri="{BB962C8B-B14F-4D97-AF65-F5344CB8AC3E}">
        <p14:creationId xmlns:p14="http://schemas.microsoft.com/office/powerpoint/2010/main" val="4840098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629729"/>
            <a:ext cx="5111750" cy="486284"/>
          </a:xfrm>
        </p:spPr>
        <p:txBody>
          <a:bodyPr>
            <a:normAutofit/>
          </a:bodyPr>
          <a:lstStyle/>
          <a:p>
            <a:pPr algn="ctr"/>
            <a:r>
              <a:rPr lang="el-GR" b="1" u="sng" dirty="0">
                <a:solidFill>
                  <a:srgbClr val="0070C0"/>
                </a:solidFill>
              </a:rPr>
              <a:t>Επιθεωρηση</a:t>
            </a:r>
            <a:r>
              <a:rPr lang="en-US" b="1" u="sng" dirty="0">
                <a:solidFill>
                  <a:srgbClr val="0070C0"/>
                </a:solidFill>
              </a:rPr>
              <a:t> (31.8)</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4" y="1285336"/>
            <a:ext cx="6311713" cy="3901026"/>
          </a:xfrm>
        </p:spPr>
        <p:txBody>
          <a:bodyPr>
            <a:noAutofit/>
          </a:bodyPr>
          <a:lstStyle/>
          <a:p>
            <a:pPr marL="342900" indent="-342900" algn="just">
              <a:buFont typeface="Arial" panose="020B0604020202020204" pitchFamily="34" charset="0"/>
              <a:buChar char="•"/>
            </a:pPr>
            <a:r>
              <a:rPr lang="el-GR" sz="2000" dirty="0"/>
              <a:t>Περιορισμός ανάγκης για επιθεώρηση λόγω επισύναψης αποκαλυφθέντων στις δηλώσεις μαρτύρων</a:t>
            </a:r>
          </a:p>
          <a:p>
            <a:pPr marL="342900" indent="-342900" algn="just">
              <a:buFont typeface="Arial" panose="020B0604020202020204" pitchFamily="34" charset="0"/>
              <a:buChar char="•"/>
            </a:pPr>
            <a:r>
              <a:rPr lang="el-GR" sz="2000" dirty="0"/>
              <a:t>Υποβολή Αιτήματος Επιθεώρησης με Έντυπο αρ.49 εντός του χρόνου που ορίζεται από το Δικαστήριο </a:t>
            </a:r>
          </a:p>
          <a:p>
            <a:pPr marL="342900" indent="-342900" algn="just">
              <a:buFont typeface="Arial" panose="020B0604020202020204" pitchFamily="34" charset="0"/>
              <a:buChar char="•"/>
            </a:pPr>
            <a:r>
              <a:rPr lang="el-GR" sz="2000" dirty="0"/>
              <a:t>Το αίτημα περιλαμβάνει :</a:t>
            </a:r>
          </a:p>
          <a:p>
            <a:pPr lvl="1" algn="just"/>
            <a:r>
              <a:rPr lang="el-GR" sz="1800" dirty="0">
                <a:solidFill>
                  <a:schemeClr val="tx1"/>
                </a:solidFill>
              </a:rPr>
              <a:t>(α) περιγραφή εγγράφου</a:t>
            </a:r>
          </a:p>
          <a:p>
            <a:pPr lvl="1" algn="just"/>
            <a:r>
              <a:rPr lang="el-GR" sz="1800" dirty="0">
                <a:solidFill>
                  <a:schemeClr val="tx1"/>
                </a:solidFill>
              </a:rPr>
              <a:t>(β) δήλωση ως προς το κατά πόσον το έγγραφο είναι στην κατοχή άλλου διαδίκου</a:t>
            </a:r>
          </a:p>
          <a:p>
            <a:pPr lvl="1" algn="just"/>
            <a:r>
              <a:rPr lang="el-GR" sz="1800" dirty="0">
                <a:solidFill>
                  <a:schemeClr val="tx1"/>
                </a:solidFill>
              </a:rPr>
              <a:t>(γ) δήλωση των λόγων για τους οποίους απαιτείται τέτοια επιθεώρηση</a:t>
            </a:r>
            <a:endParaRPr lang="en-US" sz="1800" dirty="0">
              <a:solidFill>
                <a:schemeClr val="tx1"/>
              </a:solidFill>
            </a:endParaRPr>
          </a:p>
          <a:p>
            <a:pPr marL="342900" indent="-342900" algn="just">
              <a:buFont typeface="Arial" panose="020B0604020202020204" pitchFamily="34" charset="0"/>
              <a:buChar char="•"/>
            </a:pPr>
            <a:r>
              <a:rPr lang="el-GR" sz="2000" dirty="0"/>
              <a:t>Δυνατότητα υποβολής αιτήματος εναντίον μη διάδικου</a:t>
            </a:r>
            <a:r>
              <a:rPr lang="en-US" sz="2000" dirty="0"/>
              <a:t> (31.9)</a:t>
            </a:r>
            <a:endParaRPr lang="el-GR"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80</a:t>
            </a:fld>
            <a:endParaRPr lang="en-US" dirty="0"/>
          </a:p>
        </p:txBody>
      </p:sp>
    </p:spTree>
    <p:extLst>
      <p:ext uri="{BB962C8B-B14F-4D97-AF65-F5344CB8AC3E}">
        <p14:creationId xmlns:p14="http://schemas.microsoft.com/office/powerpoint/2010/main" val="41451186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4" y="629728"/>
            <a:ext cx="6625985" cy="681487"/>
          </a:xfrm>
        </p:spPr>
        <p:txBody>
          <a:bodyPr>
            <a:normAutofit fontScale="90000"/>
          </a:bodyPr>
          <a:lstStyle/>
          <a:p>
            <a:pPr algn="ctr"/>
            <a:r>
              <a:rPr lang="el-GR" b="1" u="sng" dirty="0">
                <a:solidFill>
                  <a:srgbClr val="0070C0"/>
                </a:solidFill>
              </a:rPr>
              <a:t>ΛΗΨΗ ΑΙΤΗΜΑΤΟΣ επιθεωρησησ</a:t>
            </a:r>
            <a:r>
              <a:rPr lang="en-US" b="1" u="sng" dirty="0">
                <a:solidFill>
                  <a:srgbClr val="0070C0"/>
                </a:solidFill>
              </a:rPr>
              <a:t> (31.8)</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733246" y="1311215"/>
            <a:ext cx="7254814" cy="3881887"/>
          </a:xfrm>
        </p:spPr>
        <p:txBody>
          <a:bodyPr>
            <a:noAutofit/>
          </a:bodyPr>
          <a:lstStyle/>
          <a:p>
            <a:pPr marL="342900" indent="-342900" algn="just">
              <a:buFont typeface="Arial" panose="020B0604020202020204" pitchFamily="34" charset="0"/>
              <a:buChar char="•"/>
            </a:pPr>
            <a:r>
              <a:rPr lang="el-GR" sz="1800" dirty="0"/>
              <a:t>Ο διάδικος στον οποίο απευθύνεται το Αίτημα Επιθεώρησης επιτρέπει την επιθεώρηση των εγγράφων για τα οποία δεν προβάλλει ένσταση, σε τέτοια διεύθυνση ως θα συμφωνηθεί από τους διαδίκους, ή ως θα υποδειχθεί από το δικαστήριο</a:t>
            </a:r>
          </a:p>
          <a:p>
            <a:pPr marL="342900" indent="-342900" algn="just">
              <a:buFont typeface="Arial" panose="020B0604020202020204" pitchFamily="34" charset="0"/>
              <a:buChar char="•"/>
            </a:pPr>
            <a:r>
              <a:rPr lang="el-GR" sz="1800" dirty="0"/>
              <a:t>Οι διάδικοι </a:t>
            </a:r>
            <a:r>
              <a:rPr lang="el-GR" sz="1800" b="1" i="1" dirty="0"/>
              <a:t>και οι δικηγόροι τους </a:t>
            </a:r>
            <a:r>
              <a:rPr lang="el-GR" sz="1800" dirty="0"/>
              <a:t>έχουν καθήκον να καταβάλουν κάθε δυνατή προσπάθεια να συμφωνήσουν και να επιτρέψουν την επιθεώρηση των εγγράφων του άλλου διαδίκου σε αμοιβαία αποδεκτό χώρο και χρόνο</a:t>
            </a:r>
          </a:p>
          <a:p>
            <a:pPr marL="342900" indent="-342900" algn="just">
              <a:buFont typeface="Arial" panose="020B0604020202020204" pitchFamily="34" charset="0"/>
              <a:buChar char="•"/>
            </a:pPr>
            <a:r>
              <a:rPr lang="el-GR" sz="1800" dirty="0"/>
              <a:t>Αν υπάρχει ένσταση, δηλώνεται περιεκτικά αλλά συγκεκριμένα στο Έντυπο αρ.50</a:t>
            </a:r>
          </a:p>
          <a:p>
            <a:pPr marL="342900" indent="-342900" algn="just">
              <a:buFont typeface="Arial" panose="020B0604020202020204" pitchFamily="34" charset="0"/>
              <a:buChar char="•"/>
            </a:pPr>
            <a:r>
              <a:rPr lang="el-GR" sz="1800" dirty="0"/>
              <a:t>Δυνατότητα αιτητή να καταχωρίσει απάντηση με Έντυπο αρ.51</a:t>
            </a:r>
          </a:p>
          <a:p>
            <a:pPr marL="342900" indent="-342900" algn="just">
              <a:buFont typeface="Arial" panose="020B0604020202020204" pitchFamily="34" charset="0"/>
              <a:buChar char="•"/>
            </a:pPr>
            <a:r>
              <a:rPr lang="el-GR" sz="1800" dirty="0"/>
              <a:t>Απόφαση στη βάση των παραπάνω, τηρουμένης της δυνατότητας να διαταχθεί προφορική επιχειρηματολογία</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81</a:t>
            </a:fld>
            <a:endParaRPr lang="en-US" dirty="0"/>
          </a:p>
        </p:txBody>
      </p:sp>
    </p:spTree>
    <p:extLst>
      <p:ext uri="{BB962C8B-B14F-4D97-AF65-F5344CB8AC3E}">
        <p14:creationId xmlns:p14="http://schemas.microsoft.com/office/powerpoint/2010/main" val="169174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4" y="629728"/>
            <a:ext cx="6625985" cy="681487"/>
          </a:xfrm>
        </p:spPr>
        <p:txBody>
          <a:bodyPr>
            <a:normAutofit fontScale="90000"/>
          </a:bodyPr>
          <a:lstStyle/>
          <a:p>
            <a:pPr algn="ctr"/>
            <a:r>
              <a:rPr lang="el-GR" b="1" u="sng" dirty="0">
                <a:solidFill>
                  <a:srgbClr val="0070C0"/>
                </a:solidFill>
              </a:rPr>
              <a:t>Λογοι απορριψησ</a:t>
            </a:r>
            <a:r>
              <a:rPr lang="en-US" b="1" u="sng" dirty="0">
                <a:solidFill>
                  <a:srgbClr val="0070C0"/>
                </a:solidFill>
              </a:rPr>
              <a:t> </a:t>
            </a:r>
            <a:r>
              <a:rPr lang="el-GR" b="1" u="sng" dirty="0">
                <a:solidFill>
                  <a:srgbClr val="0070C0"/>
                </a:solidFill>
              </a:rPr>
              <a:t>ΑΙΤΗΜΑΤΟΣ ΕΠΙΘΕΩΡΗΣΗΣ</a:t>
            </a:r>
            <a:r>
              <a:rPr lang="en-US" b="1" u="sng" dirty="0">
                <a:solidFill>
                  <a:srgbClr val="0070C0"/>
                </a:solidFill>
              </a:rPr>
              <a:t> (31.8(7))</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733246" y="1733909"/>
            <a:ext cx="7254814" cy="3459193"/>
          </a:xfrm>
        </p:spPr>
        <p:txBody>
          <a:bodyPr>
            <a:noAutofit/>
          </a:bodyPr>
          <a:lstStyle/>
          <a:p>
            <a:pPr marL="342900" indent="-342900" algn="just">
              <a:buFont typeface="Arial" panose="020B0604020202020204" pitchFamily="34" charset="0"/>
              <a:buChar char="•"/>
            </a:pPr>
            <a:r>
              <a:rPr lang="el-GR" sz="1800" dirty="0"/>
              <a:t>Έλλειψη σχετικότητας ή ουσιώδους σημασίας για την έκβαση</a:t>
            </a:r>
          </a:p>
          <a:p>
            <a:pPr marL="342900" indent="-342900" algn="just">
              <a:buFont typeface="Arial" panose="020B0604020202020204" pitchFamily="34" charset="0"/>
              <a:buChar char="•"/>
            </a:pPr>
            <a:r>
              <a:rPr lang="el-GR" sz="1800" dirty="0"/>
              <a:t>Νομικό κώλυμα ή προνόμιο</a:t>
            </a:r>
          </a:p>
          <a:p>
            <a:pPr marL="342900" indent="-342900" algn="just">
              <a:buFont typeface="Arial" panose="020B0604020202020204" pitchFamily="34" charset="0"/>
              <a:buChar char="•"/>
            </a:pPr>
            <a:r>
              <a:rPr lang="el-GR" sz="1800" dirty="0"/>
              <a:t>Υπέρμετρο βάρος στην επιθεώρηση</a:t>
            </a:r>
          </a:p>
          <a:p>
            <a:pPr marL="342900" indent="-342900" algn="just">
              <a:buFont typeface="Arial" panose="020B0604020202020204" pitchFamily="34" charset="0"/>
              <a:buChar char="•"/>
            </a:pPr>
            <a:r>
              <a:rPr lang="el-GR" sz="1800" dirty="0"/>
              <a:t>Απώλεια ή καταστροφή </a:t>
            </a:r>
          </a:p>
          <a:p>
            <a:pPr marL="342900" indent="-342900" algn="just">
              <a:buFont typeface="Arial" panose="020B0604020202020204" pitchFamily="34" charset="0"/>
              <a:buChar char="•"/>
            </a:pPr>
            <a:r>
              <a:rPr lang="el-GR" sz="1800" dirty="0"/>
              <a:t>Εμπιστευτικότητα</a:t>
            </a:r>
          </a:p>
          <a:p>
            <a:pPr marL="342900" indent="-342900" algn="just">
              <a:buFont typeface="Arial" panose="020B0604020202020204" pitchFamily="34" charset="0"/>
              <a:buChar char="•"/>
            </a:pPr>
            <a:r>
              <a:rPr lang="el-GR" sz="1800" dirty="0"/>
              <a:t>Ειδική πολιτική ή θεσμική ευαισθησία</a:t>
            </a:r>
          </a:p>
          <a:p>
            <a:pPr marL="342900" indent="-342900" algn="just">
              <a:buFont typeface="Arial" panose="020B0604020202020204" pitchFamily="34" charset="0"/>
              <a:buChar char="•"/>
            </a:pPr>
            <a:r>
              <a:rPr lang="el-GR" sz="1800" dirty="0"/>
              <a:t>Διαδικαστική οικονομία, αναλογικότητα, δίκαιη μεταχείριση ή ισότητα των διαδίκων</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82</a:t>
            </a:fld>
            <a:endParaRPr lang="en-US" dirty="0"/>
          </a:p>
        </p:txBody>
      </p:sp>
    </p:spTree>
    <p:extLst>
      <p:ext uri="{BB962C8B-B14F-4D97-AF65-F5344CB8AC3E}">
        <p14:creationId xmlns:p14="http://schemas.microsoft.com/office/powerpoint/2010/main" val="3024174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629728"/>
            <a:ext cx="5111750" cy="1181819"/>
          </a:xfrm>
        </p:spPr>
        <p:txBody>
          <a:bodyPr>
            <a:normAutofit/>
          </a:bodyPr>
          <a:lstStyle/>
          <a:p>
            <a:pPr algn="ctr"/>
            <a:r>
              <a:rPr lang="el-GR" b="1" u="sng" dirty="0">
                <a:solidFill>
                  <a:srgbClr val="0070C0"/>
                </a:solidFill>
              </a:rPr>
              <a:t>ΜΗ ΣΥΜΜΟΡΦΩΣΗ</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4" y="2286000"/>
            <a:ext cx="5711585" cy="2900362"/>
          </a:xfrm>
        </p:spPr>
        <p:txBody>
          <a:bodyPr>
            <a:noAutofit/>
          </a:bodyPr>
          <a:lstStyle/>
          <a:p>
            <a:pPr algn="just"/>
            <a:r>
              <a:rPr lang="el-GR" sz="2000" dirty="0"/>
              <a:t>31.2(6) «Παράλειψη Συμμόρφωσης» σημαίνει </a:t>
            </a:r>
            <a:r>
              <a:rPr lang="el-GR" sz="2000" b="1" i="1" dirty="0"/>
              <a:t>άρνηση ή παράλειψη ή καθυστέρηση </a:t>
            </a:r>
            <a:r>
              <a:rPr lang="el-GR" sz="2000" dirty="0"/>
              <a:t>στην αποκάλυψη ή προσαγωγή, ή την αποκάλυψη ή προσαγωγή χωρίς να ακολουθείται </a:t>
            </a:r>
            <a:r>
              <a:rPr lang="el-GR" sz="2000" b="1" i="1" dirty="0"/>
              <a:t>το σχετικό Έντυπο</a:t>
            </a:r>
            <a:r>
              <a:rPr lang="el-GR" sz="2000" dirty="0"/>
              <a:t> ή </a:t>
            </a:r>
            <a:r>
              <a:rPr lang="el-GR" sz="2000" b="1" i="1" dirty="0"/>
              <a:t>οι σχετικές πρόνοιες </a:t>
            </a:r>
            <a:r>
              <a:rPr lang="el-GR" sz="2000" dirty="0"/>
              <a:t>του παρόντος Μέρους ή οποιοδήποτε σχετικό </a:t>
            </a:r>
            <a:r>
              <a:rPr lang="el-GR" sz="2000" b="1" i="1" dirty="0"/>
              <a:t>δικαστικό διάταγμα</a:t>
            </a:r>
          </a:p>
          <a:p>
            <a:pPr algn="just"/>
            <a:r>
              <a:rPr lang="el-GR" sz="2000" dirty="0"/>
              <a:t>31.11(1) Σε περίπτωση παράλειψης συμμόρφωσης με πρόνοια του Μέρους 31, θεωρείται παράλειψη συμμόρφωσης με οδηγίες διαχείρισης υπόθεσης (Μέρος 30, Κ.6)</a:t>
            </a:r>
            <a:endParaRPr lang="en-US"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83</a:t>
            </a:fld>
            <a:endParaRPr lang="en-US" dirty="0"/>
          </a:p>
        </p:txBody>
      </p:sp>
    </p:spTree>
    <p:extLst>
      <p:ext uri="{BB962C8B-B14F-4D97-AF65-F5344CB8AC3E}">
        <p14:creationId xmlns:p14="http://schemas.microsoft.com/office/powerpoint/2010/main" val="15615702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629728"/>
            <a:ext cx="5111750" cy="1181819"/>
          </a:xfrm>
        </p:spPr>
        <p:txBody>
          <a:bodyPr>
            <a:normAutofit/>
          </a:bodyPr>
          <a:lstStyle/>
          <a:p>
            <a:pPr algn="ctr"/>
            <a:r>
              <a:rPr lang="el-GR" b="1" u="sng" dirty="0">
                <a:solidFill>
                  <a:srgbClr val="0070C0"/>
                </a:solidFill>
              </a:rPr>
              <a:t>ΣΥΝΕΠΕΙΕΣ ΜΗ ΣΥΜΜΟΡΦΩΣΗΣ</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2286000"/>
            <a:ext cx="5111750" cy="2900362"/>
          </a:xfrm>
        </p:spPr>
        <p:txBody>
          <a:bodyPr>
            <a:noAutofit/>
          </a:bodyPr>
          <a:lstStyle/>
          <a:p>
            <a:pPr algn="just"/>
            <a:r>
              <a:rPr lang="el-GR" sz="2000" dirty="0"/>
              <a:t>31.4(3), 31.5(9), 31.8(8)</a:t>
            </a:r>
            <a:r>
              <a:rPr lang="en-US" sz="2000" dirty="0"/>
              <a:t>:</a:t>
            </a:r>
            <a:r>
              <a:rPr lang="el-GR" sz="2000" dirty="0"/>
              <a:t> Διάδικος </a:t>
            </a:r>
            <a:r>
              <a:rPr lang="el-GR" sz="2000" b="1" i="1" dirty="0"/>
              <a:t>δεν δύναται να καταθέτει</a:t>
            </a:r>
            <a:r>
              <a:rPr lang="el-GR" sz="2000" dirty="0"/>
              <a:t> ως μαρτυρία οποιοδήποτε έγγραφο το οποίο παρέλειψε να αποκαλύψει και προσάγει, ή επιτρέψει να επιθεωρηθεί, εκτός αν το δικαστήριο ικανοποιηθεί ότι υπήρχαν ειδικές περιστάσεις οι οποίες δικαιολογούσαν τέτοια παράλειψη</a:t>
            </a:r>
            <a:endParaRPr lang="en-US"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84</a:t>
            </a:fld>
            <a:endParaRPr lang="en-US" dirty="0"/>
          </a:p>
        </p:txBody>
      </p:sp>
    </p:spTree>
    <p:extLst>
      <p:ext uri="{BB962C8B-B14F-4D97-AF65-F5344CB8AC3E}">
        <p14:creationId xmlns:p14="http://schemas.microsoft.com/office/powerpoint/2010/main" val="31144828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629728"/>
            <a:ext cx="5111750" cy="1181819"/>
          </a:xfrm>
        </p:spPr>
        <p:txBody>
          <a:bodyPr>
            <a:normAutofit/>
          </a:bodyPr>
          <a:lstStyle/>
          <a:p>
            <a:pPr algn="ctr"/>
            <a:r>
              <a:rPr lang="el-GR" b="1" u="sng" dirty="0">
                <a:solidFill>
                  <a:srgbClr val="0070C0"/>
                </a:solidFill>
              </a:rPr>
              <a:t>ΣΥΝΕΠΕΙΕΣ ΜΗ ΣΥΜΜΟΡΦΩΣΗΣ</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2286000"/>
            <a:ext cx="5111750" cy="2900362"/>
          </a:xfrm>
        </p:spPr>
        <p:txBody>
          <a:bodyPr>
            <a:noAutofit/>
          </a:bodyPr>
          <a:lstStyle/>
          <a:p>
            <a:pPr algn="just"/>
            <a:r>
              <a:rPr lang="el-GR" sz="2000" dirty="0"/>
              <a:t>31.5(9), 31.8(8)</a:t>
            </a:r>
            <a:r>
              <a:rPr lang="en-US" sz="2000" dirty="0"/>
              <a:t>:</a:t>
            </a:r>
            <a:r>
              <a:rPr lang="el-GR" sz="2000" dirty="0"/>
              <a:t> Αν διάδικος παραλείψει να αποκαλύψει ή προσαγάγει έγγραφο ή να επιτρέψει επιθεώρηση εγγράφου, το δικαστήριο δύναται να συμπεράνει ότι </a:t>
            </a:r>
            <a:r>
              <a:rPr lang="el-GR" sz="2000" b="1" i="1" dirty="0"/>
              <a:t>θα έβλαπτε τα συμφέροντα</a:t>
            </a:r>
            <a:r>
              <a:rPr lang="el-GR" sz="2000" dirty="0"/>
              <a:t> αυτού του διαδίκου, εκτός αν ικανοποιηθεί ότι υπήρχαν ειδικές περιστάσεις οι οποίες δικαιολογούν τέτοια παράλειψη</a:t>
            </a:r>
            <a:endParaRPr lang="en-US"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85</a:t>
            </a:fld>
            <a:endParaRPr lang="en-US" dirty="0"/>
          </a:p>
        </p:txBody>
      </p:sp>
    </p:spTree>
    <p:extLst>
      <p:ext uri="{BB962C8B-B14F-4D97-AF65-F5344CB8AC3E}">
        <p14:creationId xmlns:p14="http://schemas.microsoft.com/office/powerpoint/2010/main" val="27075216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629728"/>
            <a:ext cx="5111750" cy="1181819"/>
          </a:xfrm>
        </p:spPr>
        <p:txBody>
          <a:bodyPr>
            <a:normAutofit/>
          </a:bodyPr>
          <a:lstStyle/>
          <a:p>
            <a:pPr algn="ctr"/>
            <a:r>
              <a:rPr lang="el-GR" b="1" u="sng" dirty="0">
                <a:solidFill>
                  <a:srgbClr val="0070C0"/>
                </a:solidFill>
              </a:rPr>
              <a:t>Μεταγενεστερη χρηση εγγραφων</a:t>
            </a:r>
            <a:r>
              <a:rPr lang="en-US" b="1" u="sng" dirty="0">
                <a:solidFill>
                  <a:srgbClr val="0070C0"/>
                </a:solidFill>
              </a:rPr>
              <a:t> (31.10)</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2286000"/>
            <a:ext cx="5111750" cy="2900362"/>
          </a:xfrm>
        </p:spPr>
        <p:txBody>
          <a:bodyPr>
            <a:noAutofit/>
          </a:bodyPr>
          <a:lstStyle/>
          <a:p>
            <a:pPr algn="just"/>
            <a:r>
              <a:rPr lang="el-GR" sz="2000" dirty="0"/>
              <a:t>Μόνο για σκοπούς της διαδικασίας στην οποία αποκαλύπτεται και προσάγεται, εκτός όταν:</a:t>
            </a:r>
          </a:p>
          <a:p>
            <a:pPr algn="just"/>
            <a:r>
              <a:rPr lang="el-GR" sz="2000" dirty="0"/>
              <a:t>(α) το έγγραφο έχει αναγνωστεί στο ή από το δικαστήριο ή έχει γίνει αναφορά σε αυτό σε δημόσια ακρόαση·</a:t>
            </a:r>
          </a:p>
          <a:p>
            <a:pPr algn="just"/>
            <a:r>
              <a:rPr lang="el-GR" sz="2000" dirty="0"/>
              <a:t>(β) το δικαστήριο δώσει άδεια· ή</a:t>
            </a:r>
          </a:p>
          <a:p>
            <a:pPr algn="just"/>
            <a:r>
              <a:rPr lang="el-GR" sz="2000" dirty="0"/>
              <a:t>(γ) ο διάδικος ο οποίος αποκάλυψε το έγγραφο και το πρόσωπο στο οποίο ανήκει το έγγραφο συμφωνήσουν.</a:t>
            </a:r>
            <a:endParaRPr lang="en-US"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45871"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86</a:t>
            </a:fld>
            <a:endParaRPr lang="en-US" dirty="0"/>
          </a:p>
        </p:txBody>
      </p:sp>
    </p:spTree>
    <p:extLst>
      <p:ext uri="{BB962C8B-B14F-4D97-AF65-F5344CB8AC3E}">
        <p14:creationId xmlns:p14="http://schemas.microsoft.com/office/powerpoint/2010/main" val="20276449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629728"/>
            <a:ext cx="5111750" cy="1181819"/>
          </a:xfrm>
        </p:spPr>
        <p:txBody>
          <a:bodyPr>
            <a:normAutofit/>
          </a:bodyPr>
          <a:lstStyle/>
          <a:p>
            <a:pPr algn="ctr"/>
            <a:r>
              <a:rPr lang="el-GR" b="1" u="sng" dirty="0">
                <a:solidFill>
                  <a:srgbClr val="0070C0"/>
                </a:solidFill>
              </a:rPr>
              <a:t>ΔΙΑΤΑΓΜΑ ΠΕΡΙΟΡΙΣΜΟΥ χρησησ εγγραφων</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2286000"/>
            <a:ext cx="5111750" cy="2900362"/>
          </a:xfrm>
        </p:spPr>
        <p:txBody>
          <a:bodyPr>
            <a:noAutofit/>
          </a:bodyPr>
          <a:lstStyle/>
          <a:p>
            <a:pPr algn="just"/>
            <a:r>
              <a:rPr lang="el-GR" sz="2000" dirty="0"/>
              <a:t>Το δικαστήριο δύναται να περιορίζει ή να απαγορεύει τη χρήση εγγράφου το οποίο έχει αποκαλυφθεί, ακόμη και όταν το έγγραφο έχει αναγνωστεί στο ή από το δικαστήριο ή έχει γίνει αναφορά σε αυτό σε δημόσια ακρόαση.</a:t>
            </a:r>
          </a:p>
          <a:p>
            <a:pPr algn="just"/>
            <a:r>
              <a:rPr lang="el-GR" sz="2000" dirty="0"/>
              <a:t>Αίτηση μπορεί να υποβληθεί από διάδικο ή οποιοδήποτε πρόσωπο το οποίο έχει το έγγραφο στην κατοχή του.</a:t>
            </a:r>
            <a:endParaRPr lang="en-US"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87</a:t>
            </a:fld>
            <a:endParaRPr lang="en-US" dirty="0"/>
          </a:p>
        </p:txBody>
      </p:sp>
    </p:spTree>
    <p:extLst>
      <p:ext uri="{BB962C8B-B14F-4D97-AF65-F5344CB8AC3E}">
        <p14:creationId xmlns:p14="http://schemas.microsoft.com/office/powerpoint/2010/main" val="13604664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DAA55-89B0-6A02-3E02-004152C61462}"/>
              </a:ext>
            </a:extLst>
          </p:cNvPr>
          <p:cNvSpPr>
            <a:spLocks noGrp="1"/>
          </p:cNvSpPr>
          <p:nvPr>
            <p:ph type="title"/>
          </p:nvPr>
        </p:nvSpPr>
        <p:spPr/>
        <p:txBody>
          <a:bodyPr/>
          <a:lstStyle/>
          <a:p>
            <a:r>
              <a:rPr lang="el-GR" b="1" u="sng" dirty="0" err="1">
                <a:solidFill>
                  <a:srgbClr val="0070C0"/>
                </a:solidFill>
              </a:rPr>
              <a:t>Παραδειγμα</a:t>
            </a:r>
            <a:r>
              <a:rPr lang="el-GR" b="1" u="sng" dirty="0">
                <a:solidFill>
                  <a:srgbClr val="0070C0"/>
                </a:solidFill>
              </a:rPr>
              <a:t> 3</a:t>
            </a:r>
            <a:endParaRPr lang="en-CY" b="1" u="sng" dirty="0">
              <a:solidFill>
                <a:srgbClr val="0070C0"/>
              </a:solidFill>
            </a:endParaRPr>
          </a:p>
        </p:txBody>
      </p:sp>
      <p:sp>
        <p:nvSpPr>
          <p:cNvPr id="3" name="SmartArt Placeholder 2">
            <a:extLst>
              <a:ext uri="{FF2B5EF4-FFF2-40B4-BE49-F238E27FC236}">
                <a16:creationId xmlns:a16="http://schemas.microsoft.com/office/drawing/2014/main" id="{E3B2C168-56BA-DDC2-AA81-4BD9C31794A2}"/>
              </a:ext>
            </a:extLst>
          </p:cNvPr>
          <p:cNvSpPr>
            <a:spLocks noGrp="1"/>
          </p:cNvSpPr>
          <p:nvPr>
            <p:ph type="dgm" sz="quarter" idx="15"/>
          </p:nvPr>
        </p:nvSpPr>
        <p:spPr>
          <a:xfrm>
            <a:off x="838200" y="1757082"/>
            <a:ext cx="10515600" cy="4099206"/>
          </a:xfrm>
        </p:spPr>
        <p:txBody>
          <a:bodyPr>
            <a:noAutofit/>
          </a:bodyPr>
          <a:lstStyle/>
          <a:p>
            <a:pPr marL="0" indent="0" algn="just">
              <a:lnSpc>
                <a:spcPct val="107000"/>
              </a:lnSpc>
              <a:spcAft>
                <a:spcPts val="800"/>
              </a:spcAft>
              <a:buNone/>
            </a:pPr>
            <a:r>
              <a:rPr lang="el-GR" sz="2400" kern="100" dirty="0">
                <a:effectLst/>
                <a:ea typeface="Calibri" panose="020F0502020204030204" pitchFamily="34" charset="0"/>
                <a:cs typeface="Calibri" panose="020F0502020204030204" pitchFamily="34" charset="0"/>
              </a:rPr>
              <a:t>Τα οχήματα που οδηγούν ο Γιώργος και η Μαρία συγκρούονται μεταξύ τους. Η Μαρία καταχωρίζει απαίτηση εναντίον του Γιώργου, μεταξύ άλλων, για σωματικές βλάβες. Αμφότεροι προβαίνουν σε γενική αποκάλυψη εγγράφων, 14 ημέρες πριν τη συνεδρία διαχείρισης υπόθεσης. Η Μαρία αποκαλύπτει και δίνει αντίγραφο ενός μόνο ιατρικού πιστοποιητικού, της ορθοπεδικού Δρ Ιωάννου, στο οποίο αναφέρεται ρητά ότι, «</a:t>
            </a:r>
            <a:r>
              <a:rPr lang="el-GR" sz="2400" b="1" i="1" kern="100" dirty="0">
                <a:effectLst/>
                <a:ea typeface="Calibri" panose="020F0502020204030204" pitchFamily="34" charset="0"/>
                <a:cs typeface="Calibri" panose="020F0502020204030204" pitchFamily="34" charset="0"/>
              </a:rPr>
              <a:t>αντίθετα με τη γραπτή διάγνωση του θεράποντα ορθοπεδικού (Δρα Γρηγορίου), η Μαρία προβλέπεται να έχει μόνιμα κατάλοιπα από το ατύχημα</a:t>
            </a:r>
            <a:r>
              <a:rPr lang="el-GR" sz="2400" kern="100" dirty="0">
                <a:effectLst/>
                <a:ea typeface="Calibri" panose="020F0502020204030204" pitchFamily="34" charset="0"/>
                <a:cs typeface="Calibri" panose="020F0502020204030204" pitchFamily="34" charset="0"/>
              </a:rPr>
              <a:t>». Η Μαρία δεν αποκαλύπτει οποιοδήποτε έγγραφο το οποίο να συντάχθηκε από τον Δρα Γρηγορίου. </a:t>
            </a:r>
            <a:endParaRPr lang="en-CY" sz="2400" kern="100" dirty="0">
              <a:effectLst/>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14B51B0F-40BD-E6E5-930E-86B2E833CBED}"/>
              </a:ext>
            </a:extLst>
          </p:cNvPr>
          <p:cNvSpPr>
            <a:spLocks noGrp="1"/>
          </p:cNvSpPr>
          <p:nvPr>
            <p:ph type="dt" sz="half" idx="10"/>
          </p:nvPr>
        </p:nvSpPr>
        <p:spPr/>
        <p:txBody>
          <a:bodyPr/>
          <a:lstStyle/>
          <a:p>
            <a:r>
              <a:rPr lang="en-US" dirty="0"/>
              <a:t>20</a:t>
            </a:r>
            <a:r>
              <a:rPr lang="el-GR" dirty="0"/>
              <a:t>23</a:t>
            </a:r>
            <a:endParaRPr lang="en-US" dirty="0"/>
          </a:p>
        </p:txBody>
      </p:sp>
      <p:sp>
        <p:nvSpPr>
          <p:cNvPr id="5" name="Footer Placeholder 4">
            <a:extLst>
              <a:ext uri="{FF2B5EF4-FFF2-40B4-BE49-F238E27FC236}">
                <a16:creationId xmlns:a16="http://schemas.microsoft.com/office/drawing/2014/main" id="{DE21AD86-E036-5CD7-9675-A068D185AC42}"/>
              </a:ext>
            </a:extLst>
          </p:cNvPr>
          <p:cNvSpPr>
            <a:spLocks noGrp="1"/>
          </p:cNvSpPr>
          <p:nvPr>
            <p:ph type="ftr" sz="quarter" idx="11"/>
          </p:nvPr>
        </p:nvSpPr>
        <p:spPr/>
        <p:txBody>
          <a:bodyPr/>
          <a:lstStyle/>
          <a:p>
            <a:r>
              <a:rPr lang="el-GR" dirty="0"/>
              <a:t>ΚΔΠ 2023</a:t>
            </a:r>
            <a:endParaRPr lang="en-US" dirty="0"/>
          </a:p>
        </p:txBody>
      </p:sp>
      <p:sp>
        <p:nvSpPr>
          <p:cNvPr id="6" name="Slide Number Placeholder 5">
            <a:extLst>
              <a:ext uri="{FF2B5EF4-FFF2-40B4-BE49-F238E27FC236}">
                <a16:creationId xmlns:a16="http://schemas.microsoft.com/office/drawing/2014/main" id="{036C0E6A-79B5-5206-F517-AB189A3A2E64}"/>
              </a:ext>
            </a:extLst>
          </p:cNvPr>
          <p:cNvSpPr>
            <a:spLocks noGrp="1"/>
          </p:cNvSpPr>
          <p:nvPr>
            <p:ph type="sldNum" sz="quarter" idx="12"/>
          </p:nvPr>
        </p:nvSpPr>
        <p:spPr/>
        <p:txBody>
          <a:bodyPr/>
          <a:lstStyle/>
          <a:p>
            <a:fld id="{A49DFD55-3C28-40EF-9E31-A92D2E4017FF}" type="slidenum">
              <a:rPr lang="en-US" smtClean="0"/>
              <a:pPr/>
              <a:t>88</a:t>
            </a:fld>
            <a:endParaRPr lang="en-US" dirty="0"/>
          </a:p>
        </p:txBody>
      </p:sp>
    </p:spTree>
    <p:extLst>
      <p:ext uri="{BB962C8B-B14F-4D97-AF65-F5344CB8AC3E}">
        <p14:creationId xmlns:p14="http://schemas.microsoft.com/office/powerpoint/2010/main" val="19945142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DAA55-89B0-6A02-3E02-004152C61462}"/>
              </a:ext>
            </a:extLst>
          </p:cNvPr>
          <p:cNvSpPr>
            <a:spLocks noGrp="1"/>
          </p:cNvSpPr>
          <p:nvPr>
            <p:ph type="title"/>
          </p:nvPr>
        </p:nvSpPr>
        <p:spPr>
          <a:xfrm>
            <a:off x="838200" y="365125"/>
            <a:ext cx="10515600" cy="1325563"/>
          </a:xfrm>
        </p:spPr>
        <p:txBody>
          <a:bodyPr anchor="ctr">
            <a:normAutofit/>
          </a:bodyPr>
          <a:lstStyle/>
          <a:p>
            <a:r>
              <a:rPr lang="el-GR" b="1" u="sng" dirty="0" err="1"/>
              <a:t>Παραδειγμα</a:t>
            </a:r>
            <a:r>
              <a:rPr lang="el-GR" b="1" u="sng" dirty="0"/>
              <a:t> 3</a:t>
            </a:r>
            <a:endParaRPr lang="en-CY" b="1" u="sng" dirty="0"/>
          </a:p>
        </p:txBody>
      </p:sp>
      <p:sp>
        <p:nvSpPr>
          <p:cNvPr id="4" name="Date Placeholder 3">
            <a:extLst>
              <a:ext uri="{FF2B5EF4-FFF2-40B4-BE49-F238E27FC236}">
                <a16:creationId xmlns:a16="http://schemas.microsoft.com/office/drawing/2014/main" id="{14B51B0F-40BD-E6E5-930E-86B2E833CBE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dirty="0"/>
              <a:t>20</a:t>
            </a:r>
            <a:r>
              <a:rPr lang="el-GR" dirty="0"/>
              <a:t>23</a:t>
            </a:r>
            <a:endParaRPr lang="en-US"/>
          </a:p>
        </p:txBody>
      </p:sp>
      <p:sp>
        <p:nvSpPr>
          <p:cNvPr id="5" name="Footer Placeholder 4">
            <a:extLst>
              <a:ext uri="{FF2B5EF4-FFF2-40B4-BE49-F238E27FC236}">
                <a16:creationId xmlns:a16="http://schemas.microsoft.com/office/drawing/2014/main" id="{DE21AD86-E036-5CD7-9675-A068D185AC42}"/>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el-GR" dirty="0"/>
              <a:t>ΚΔΠ 2023</a:t>
            </a:r>
            <a:endParaRPr lang="en-US"/>
          </a:p>
        </p:txBody>
      </p:sp>
      <p:sp>
        <p:nvSpPr>
          <p:cNvPr id="6" name="Slide Number Placeholder 5">
            <a:extLst>
              <a:ext uri="{FF2B5EF4-FFF2-40B4-BE49-F238E27FC236}">
                <a16:creationId xmlns:a16="http://schemas.microsoft.com/office/drawing/2014/main" id="{036C0E6A-79B5-5206-F517-AB189A3A2E64}"/>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A49DFD55-3C28-40EF-9E31-A92D2E4017FF}" type="slidenum">
              <a:rPr lang="en-US" smtClean="0"/>
              <a:pPr>
                <a:spcAft>
                  <a:spcPts val="600"/>
                </a:spcAft>
              </a:pPr>
              <a:t>89</a:t>
            </a:fld>
            <a:endParaRPr lang="en-US"/>
          </a:p>
        </p:txBody>
      </p:sp>
      <p:graphicFrame>
        <p:nvGraphicFramePr>
          <p:cNvPr id="8" name="Table 7">
            <a:extLst>
              <a:ext uri="{FF2B5EF4-FFF2-40B4-BE49-F238E27FC236}">
                <a16:creationId xmlns:a16="http://schemas.microsoft.com/office/drawing/2014/main" id="{B6108FD9-DE14-A0F1-8BD8-8F972CF2685B}"/>
              </a:ext>
            </a:extLst>
          </p:cNvPr>
          <p:cNvGraphicFramePr>
            <a:graphicFrameLocks noGrp="1"/>
          </p:cNvGraphicFramePr>
          <p:nvPr>
            <p:extLst>
              <p:ext uri="{D42A27DB-BD31-4B8C-83A1-F6EECF244321}">
                <p14:modId xmlns:p14="http://schemas.microsoft.com/office/powerpoint/2010/main" val="1686037196"/>
              </p:ext>
            </p:extLst>
          </p:nvPr>
        </p:nvGraphicFramePr>
        <p:xfrm>
          <a:off x="1088519" y="1450722"/>
          <a:ext cx="9888717" cy="4112629"/>
        </p:xfrm>
        <a:graphic>
          <a:graphicData uri="http://schemas.openxmlformats.org/drawingml/2006/table">
            <a:tbl>
              <a:tblPr firstRow="1" firstCol="1" bandRow="1"/>
              <a:tblGrid>
                <a:gridCol w="9888717">
                  <a:extLst>
                    <a:ext uri="{9D8B030D-6E8A-4147-A177-3AD203B41FA5}">
                      <a16:colId xmlns:a16="http://schemas.microsoft.com/office/drawing/2014/main" val="3393783680"/>
                    </a:ext>
                  </a:extLst>
                </a:gridCol>
              </a:tblGrid>
              <a:tr h="389124">
                <a:tc>
                  <a:txBody>
                    <a:bodyPr/>
                    <a:lstStyle/>
                    <a:p>
                      <a:pPr marL="128016" algn="just" fontAlgn="t">
                        <a:lnSpc>
                          <a:spcPct val="107000"/>
                        </a:lnSpc>
                        <a:spcBef>
                          <a:spcPts val="0"/>
                        </a:spcBef>
                        <a:spcAft>
                          <a:spcPts val="800"/>
                        </a:spcAft>
                      </a:pPr>
                      <a:r>
                        <a:rPr lang="el-GR" sz="1600" b="1" i="0" u="none" strike="noStrike" dirty="0">
                          <a:effectLst/>
                          <a:latin typeface="+mn-lt"/>
                          <a:ea typeface="Calibri" panose="020F0502020204030204" pitchFamily="34" charset="0"/>
                          <a:cs typeface="Calibri" panose="020F0502020204030204" pitchFamily="34" charset="0"/>
                        </a:rPr>
                        <a:t>Διάταγμα το οποίο ζητείται από το Δικαστήριο:</a:t>
                      </a:r>
                    </a:p>
                  </a:txBody>
                  <a:tcPr marL="63777" marR="63777" marT="8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4602872"/>
                  </a:ext>
                </a:extLst>
              </a:tr>
              <a:tr h="896470">
                <a:tc>
                  <a:txBody>
                    <a:bodyPr/>
                    <a:lstStyle/>
                    <a:p>
                      <a:pPr algn="just" fontAlgn="t">
                        <a:lnSpc>
                          <a:spcPct val="107000"/>
                        </a:lnSpc>
                        <a:spcBef>
                          <a:spcPts val="0"/>
                        </a:spcBef>
                        <a:spcAft>
                          <a:spcPts val="800"/>
                        </a:spcAft>
                      </a:pPr>
                      <a:r>
                        <a:rPr lang="el-GR" sz="1600" b="0" i="0" u="none" strike="noStrike" dirty="0">
                          <a:effectLst/>
                          <a:latin typeface="+mn-lt"/>
                          <a:ea typeface="Calibri" panose="020F0502020204030204" pitchFamily="34" charset="0"/>
                          <a:cs typeface="Calibri" panose="020F0502020204030204" pitchFamily="34" charset="0"/>
                        </a:rPr>
                        <a:t>Διάταγμα ειδικής αποκάλυψης των ιατρικών πιστοποιητικών και/ή οποιωνδήποτε άλλων εγγράφων που έχουν συνταχθεί από τον Δρα Γρηγορίου και/ή τα οποία αναφέρονται στο ιατρικό πιστοποιητικό της Δρα Ιωάννου ημερ.01/07/23 και/ή επί των οποίων βασίστηκε η Δρ Ιωάννου κατά την σύνταξη του εν λόγω πιστοποιητικού της. </a:t>
                      </a:r>
                      <a:endParaRPr lang="el-GR" sz="1600" b="0" i="0" u="none" strike="noStrike" dirty="0">
                        <a:effectLst/>
                        <a:latin typeface="+mn-lt"/>
                      </a:endParaRPr>
                    </a:p>
                  </a:txBody>
                  <a:tcPr marL="63777" marR="63777" marT="8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3038658"/>
                  </a:ext>
                </a:extLst>
              </a:tr>
              <a:tr h="717177">
                <a:tc>
                  <a:txBody>
                    <a:bodyPr/>
                    <a:lstStyle/>
                    <a:p>
                      <a:pPr algn="just" fontAlgn="t">
                        <a:lnSpc>
                          <a:spcPct val="107000"/>
                        </a:lnSpc>
                        <a:spcBef>
                          <a:spcPts val="0"/>
                        </a:spcBef>
                        <a:spcAft>
                          <a:spcPts val="800"/>
                        </a:spcAft>
                      </a:pPr>
                      <a:r>
                        <a:rPr lang="el-GR" sz="1600" b="1" i="0" u="none" strike="noStrike" dirty="0">
                          <a:effectLst/>
                          <a:latin typeface="+mn-lt"/>
                          <a:ea typeface="Calibri" panose="020F0502020204030204" pitchFamily="34" charset="0"/>
                          <a:cs typeface="Calibri" panose="020F0502020204030204" pitchFamily="34" charset="0"/>
                        </a:rPr>
                        <a:t>Γεγονότα στα οποία βασίζεται ο αιτών διάδικος (εάν δεν περιλαμβάνονται στον Πίνακα Α ή σε συνημμένη δήλωση μάρτυρα)</a:t>
                      </a:r>
                      <a:endParaRPr lang="el-GR" sz="1600" b="0" i="0" u="none" strike="noStrike" dirty="0">
                        <a:effectLst/>
                        <a:latin typeface="+mn-lt"/>
                      </a:endParaRPr>
                    </a:p>
                  </a:txBody>
                  <a:tcPr marL="63777" marR="63777" marT="8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8601305"/>
                  </a:ext>
                </a:extLst>
              </a:tr>
              <a:tr h="1953784">
                <a:tc>
                  <a:txBody>
                    <a:bodyPr/>
                    <a:lstStyle/>
                    <a:p>
                      <a:pPr algn="just" fontAlgn="t">
                        <a:lnSpc>
                          <a:spcPct val="107000"/>
                        </a:lnSpc>
                        <a:spcBef>
                          <a:spcPts val="0"/>
                        </a:spcBef>
                        <a:spcAft>
                          <a:spcPts val="800"/>
                        </a:spcAft>
                      </a:pPr>
                      <a:r>
                        <a:rPr lang="el-GR" sz="1600" b="0" i="0" u="none" strike="noStrike" dirty="0">
                          <a:effectLst/>
                          <a:latin typeface="+mn-lt"/>
                          <a:ea typeface="Calibri" panose="020F0502020204030204" pitchFamily="34" charset="0"/>
                          <a:cs typeface="Calibri" panose="020F0502020204030204" pitchFamily="34" charset="0"/>
                        </a:rPr>
                        <a:t>Η ενάγουσα αποκάλυψε ιατρικό πιστοποιητικό της ορθοπεδικού Δρα Ιωάννου, στο οποίο γίνεται αναφορά σε γραπτή διάγνωση του θεράποντα ορθοπεδικού (Δρα Γρηγορίου). Η ενάγουσα δεν έχει αποκαλύψει την εν λόγω γραπτή διάγνωση, ούτε οποιοδήποτε άλλο έγγραφο που να συντάχθηκε από τον Δρα Γρηγορίου. </a:t>
                      </a:r>
                      <a:endParaRPr lang="el-GR" sz="1600" b="0" i="0" u="none" strike="noStrike" dirty="0">
                        <a:effectLst/>
                        <a:latin typeface="+mn-lt"/>
                      </a:endParaRPr>
                    </a:p>
                    <a:p>
                      <a:pPr algn="just" fontAlgn="t">
                        <a:lnSpc>
                          <a:spcPct val="107000"/>
                        </a:lnSpc>
                        <a:spcBef>
                          <a:spcPts val="0"/>
                        </a:spcBef>
                        <a:spcAft>
                          <a:spcPts val="800"/>
                        </a:spcAft>
                      </a:pPr>
                      <a:r>
                        <a:rPr lang="el-GR" sz="1600" b="0" i="0" u="none" strike="noStrike" dirty="0">
                          <a:effectLst/>
                          <a:latin typeface="+mn-lt"/>
                          <a:ea typeface="Calibri" panose="020F0502020204030204" pitchFamily="34" charset="0"/>
                          <a:cs typeface="Calibri" panose="020F0502020204030204" pitchFamily="34" charset="0"/>
                        </a:rPr>
                        <a:t>Περαιτέρω, η ενάγουσα δεν αποκάλυψε τα έγγραφα, όπως ακτινογραφίες, παραπεμπτικά, πιστοποιητικά και άλλα έγγραφα επί των οποίων στηρίχθηκε η Δρ Ιωάννου για την ετοιμασία του ιατρικού πιστοποιητικού ημερ.01/07/23.</a:t>
                      </a:r>
                      <a:endParaRPr lang="el-GR" sz="1600" b="0" i="0" u="none" strike="noStrike" dirty="0">
                        <a:effectLst/>
                        <a:latin typeface="+mn-lt"/>
                      </a:endParaRPr>
                    </a:p>
                  </a:txBody>
                  <a:tcPr marL="63777" marR="63777" marT="8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4676090"/>
                  </a:ext>
                </a:extLst>
              </a:tr>
            </a:tbl>
          </a:graphicData>
        </a:graphic>
      </p:graphicFrame>
    </p:spTree>
    <p:extLst>
      <p:ext uri="{BB962C8B-B14F-4D97-AF65-F5344CB8AC3E}">
        <p14:creationId xmlns:p14="http://schemas.microsoft.com/office/powerpoint/2010/main" val="3766917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8E4FC-E976-7C35-2A98-B600ABA93798}"/>
              </a:ext>
            </a:extLst>
          </p:cNvPr>
          <p:cNvSpPr>
            <a:spLocks noGrp="1"/>
          </p:cNvSpPr>
          <p:nvPr>
            <p:ph type="title"/>
          </p:nvPr>
        </p:nvSpPr>
        <p:spPr>
          <a:xfrm>
            <a:off x="1362075" y="698741"/>
            <a:ext cx="5111750" cy="1095554"/>
          </a:xfrm>
        </p:spPr>
        <p:txBody>
          <a:bodyPr/>
          <a:lstStyle/>
          <a:p>
            <a:pPr algn="ctr"/>
            <a:r>
              <a:rPr lang="el-GR" b="1" u="sng" dirty="0">
                <a:solidFill>
                  <a:srgbClr val="0070C0"/>
                </a:solidFill>
              </a:rPr>
              <a:t>Ορισμοσ (1.2(1))</a:t>
            </a:r>
            <a:endParaRPr lang="en-CY" b="1" u="sng" dirty="0">
              <a:solidFill>
                <a:srgbClr val="0070C0"/>
              </a:solidFill>
            </a:endParaRPr>
          </a:p>
        </p:txBody>
      </p:sp>
      <p:sp>
        <p:nvSpPr>
          <p:cNvPr id="3" name="Text Placeholder 2">
            <a:extLst>
              <a:ext uri="{FF2B5EF4-FFF2-40B4-BE49-F238E27FC236}">
                <a16:creationId xmlns:a16="http://schemas.microsoft.com/office/drawing/2014/main" id="{B3F7A49B-F26D-B58D-F5FC-B64765258775}"/>
              </a:ext>
            </a:extLst>
          </p:cNvPr>
          <p:cNvSpPr>
            <a:spLocks noGrp="1"/>
          </p:cNvSpPr>
          <p:nvPr>
            <p:ph type="body" idx="1"/>
          </p:nvPr>
        </p:nvSpPr>
        <p:spPr>
          <a:xfrm>
            <a:off x="1362075" y="2613804"/>
            <a:ext cx="5111750" cy="2572558"/>
          </a:xfrm>
        </p:spPr>
        <p:txBody>
          <a:bodyPr>
            <a:noAutofit/>
          </a:bodyPr>
          <a:lstStyle/>
          <a:p>
            <a:pPr algn="just"/>
            <a:r>
              <a:rPr lang="el-GR" sz="2400" b="0" i="0" dirty="0">
                <a:solidFill>
                  <a:srgbClr val="000000"/>
                </a:solidFill>
                <a:effectLst/>
                <a:latin typeface="+mj-lt"/>
              </a:rPr>
              <a:t>Οι παρόντες κανονισμοί αποτελούν διαδικαστικό κώδικα, πρωταρχικός σκοπός του οποίου είναι η παροχή στο δικαστήριο δυνατότητας χειρισμού υποθέσεων κατά τρόπο δίκαιο και με αναλογικό κόστος.</a:t>
            </a:r>
          </a:p>
        </p:txBody>
      </p:sp>
      <p:sp>
        <p:nvSpPr>
          <p:cNvPr id="4" name="Date Placeholder 3">
            <a:extLst>
              <a:ext uri="{FF2B5EF4-FFF2-40B4-BE49-F238E27FC236}">
                <a16:creationId xmlns:a16="http://schemas.microsoft.com/office/drawing/2014/main" id="{2A601A11-49E4-B865-6A08-6549BD4EA9FE}"/>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546FF7A7-2D50-533D-A1E1-39F9991CB724}"/>
              </a:ext>
            </a:extLst>
          </p:cNvPr>
          <p:cNvSpPr>
            <a:spLocks noGrp="1"/>
          </p:cNvSpPr>
          <p:nvPr>
            <p:ph type="ftr" sz="quarter" idx="11"/>
          </p:nvPr>
        </p:nvSpPr>
        <p:spPr/>
        <p:txBody>
          <a:bodyPr/>
          <a:lstStyle/>
          <a:p>
            <a:r>
              <a:rPr lang="el-GR" dirty="0"/>
              <a:t>ΚΔΠ 2023</a:t>
            </a:r>
            <a:endParaRPr lang="en-US" dirty="0"/>
          </a:p>
        </p:txBody>
      </p:sp>
      <p:sp>
        <p:nvSpPr>
          <p:cNvPr id="6" name="Slide Number Placeholder 5">
            <a:extLst>
              <a:ext uri="{FF2B5EF4-FFF2-40B4-BE49-F238E27FC236}">
                <a16:creationId xmlns:a16="http://schemas.microsoft.com/office/drawing/2014/main" id="{E702762E-AE82-FB05-D966-6381418FA2D1}"/>
              </a:ext>
            </a:extLst>
          </p:cNvPr>
          <p:cNvSpPr>
            <a:spLocks noGrp="1"/>
          </p:cNvSpPr>
          <p:nvPr>
            <p:ph type="sldNum" sz="quarter" idx="12"/>
          </p:nvPr>
        </p:nvSpPr>
        <p:spPr/>
        <p:txBody>
          <a:bodyPr/>
          <a:lstStyle/>
          <a:p>
            <a:fld id="{A49DFD55-3C28-40EF-9E31-A92D2E4017FF}" type="slidenum">
              <a:rPr lang="en-US" smtClean="0"/>
              <a:pPr/>
              <a:t>9</a:t>
            </a:fld>
            <a:endParaRPr lang="en-US" dirty="0"/>
          </a:p>
        </p:txBody>
      </p:sp>
    </p:spTree>
    <p:extLst>
      <p:ext uri="{BB962C8B-B14F-4D97-AF65-F5344CB8AC3E}">
        <p14:creationId xmlns:p14="http://schemas.microsoft.com/office/powerpoint/2010/main" val="172148120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DAA55-89B0-6A02-3E02-004152C61462}"/>
              </a:ext>
            </a:extLst>
          </p:cNvPr>
          <p:cNvSpPr>
            <a:spLocks noGrp="1"/>
          </p:cNvSpPr>
          <p:nvPr>
            <p:ph type="title"/>
          </p:nvPr>
        </p:nvSpPr>
        <p:spPr>
          <a:xfrm>
            <a:off x="838200" y="365125"/>
            <a:ext cx="10515600" cy="549275"/>
          </a:xfrm>
        </p:spPr>
        <p:txBody>
          <a:bodyPr anchor="ctr">
            <a:normAutofit/>
          </a:bodyPr>
          <a:lstStyle/>
          <a:p>
            <a:r>
              <a:rPr lang="el-GR" b="1" u="sng" dirty="0" err="1"/>
              <a:t>Παραδειγμα</a:t>
            </a:r>
            <a:r>
              <a:rPr lang="el-GR" b="1" u="sng" dirty="0"/>
              <a:t> 3</a:t>
            </a:r>
            <a:endParaRPr lang="en-CY" b="1" u="sng" dirty="0"/>
          </a:p>
        </p:txBody>
      </p:sp>
      <p:sp>
        <p:nvSpPr>
          <p:cNvPr id="4" name="Date Placeholder 3">
            <a:extLst>
              <a:ext uri="{FF2B5EF4-FFF2-40B4-BE49-F238E27FC236}">
                <a16:creationId xmlns:a16="http://schemas.microsoft.com/office/drawing/2014/main" id="{14B51B0F-40BD-E6E5-930E-86B2E833CBE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20</a:t>
            </a:r>
            <a:r>
              <a:rPr lang="el-GR"/>
              <a:t>23</a:t>
            </a:r>
            <a:endParaRPr lang="en-US"/>
          </a:p>
        </p:txBody>
      </p:sp>
      <p:sp>
        <p:nvSpPr>
          <p:cNvPr id="5" name="Footer Placeholder 4">
            <a:extLst>
              <a:ext uri="{FF2B5EF4-FFF2-40B4-BE49-F238E27FC236}">
                <a16:creationId xmlns:a16="http://schemas.microsoft.com/office/drawing/2014/main" id="{DE21AD86-E036-5CD7-9675-A068D185AC42}"/>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el-GR"/>
              <a:t>ΚΔΠ 2023</a:t>
            </a:r>
            <a:endParaRPr lang="en-US"/>
          </a:p>
        </p:txBody>
      </p:sp>
      <p:sp>
        <p:nvSpPr>
          <p:cNvPr id="6" name="Slide Number Placeholder 5">
            <a:extLst>
              <a:ext uri="{FF2B5EF4-FFF2-40B4-BE49-F238E27FC236}">
                <a16:creationId xmlns:a16="http://schemas.microsoft.com/office/drawing/2014/main" id="{036C0E6A-79B5-5206-F517-AB189A3A2E64}"/>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A49DFD55-3C28-40EF-9E31-A92D2E4017FF}" type="slidenum">
              <a:rPr lang="en-US" smtClean="0"/>
              <a:pPr>
                <a:spcAft>
                  <a:spcPts val="600"/>
                </a:spcAft>
              </a:pPr>
              <a:t>90</a:t>
            </a:fld>
            <a:endParaRPr lang="en-US"/>
          </a:p>
        </p:txBody>
      </p:sp>
      <p:graphicFrame>
        <p:nvGraphicFramePr>
          <p:cNvPr id="10" name="Table 9">
            <a:extLst>
              <a:ext uri="{FF2B5EF4-FFF2-40B4-BE49-F238E27FC236}">
                <a16:creationId xmlns:a16="http://schemas.microsoft.com/office/drawing/2014/main" id="{BB7228B0-D002-8AB9-4109-7A9A65511750}"/>
              </a:ext>
            </a:extLst>
          </p:cNvPr>
          <p:cNvGraphicFramePr>
            <a:graphicFrameLocks noGrp="1"/>
          </p:cNvGraphicFramePr>
          <p:nvPr>
            <p:extLst>
              <p:ext uri="{D42A27DB-BD31-4B8C-83A1-F6EECF244321}">
                <p14:modId xmlns:p14="http://schemas.microsoft.com/office/powerpoint/2010/main" val="1126482210"/>
              </p:ext>
            </p:extLst>
          </p:nvPr>
        </p:nvGraphicFramePr>
        <p:xfrm>
          <a:off x="452487" y="914401"/>
          <a:ext cx="11415857" cy="5806510"/>
        </p:xfrm>
        <a:graphic>
          <a:graphicData uri="http://schemas.openxmlformats.org/drawingml/2006/table">
            <a:tbl>
              <a:tblPr firstRow="1" firstCol="1" bandRow="1">
                <a:noFill/>
                <a:tableStyleId>{5C22544A-7EE6-4342-B048-85BDC9FD1C3A}</a:tableStyleId>
              </a:tblPr>
              <a:tblGrid>
                <a:gridCol w="482721">
                  <a:extLst>
                    <a:ext uri="{9D8B030D-6E8A-4147-A177-3AD203B41FA5}">
                      <a16:colId xmlns:a16="http://schemas.microsoft.com/office/drawing/2014/main" val="1442586287"/>
                    </a:ext>
                  </a:extLst>
                </a:gridCol>
                <a:gridCol w="1552250">
                  <a:extLst>
                    <a:ext uri="{9D8B030D-6E8A-4147-A177-3AD203B41FA5}">
                      <a16:colId xmlns:a16="http://schemas.microsoft.com/office/drawing/2014/main" val="4020709256"/>
                    </a:ext>
                  </a:extLst>
                </a:gridCol>
                <a:gridCol w="1391052">
                  <a:extLst>
                    <a:ext uri="{9D8B030D-6E8A-4147-A177-3AD203B41FA5}">
                      <a16:colId xmlns:a16="http://schemas.microsoft.com/office/drawing/2014/main" val="1813967486"/>
                    </a:ext>
                  </a:extLst>
                </a:gridCol>
                <a:gridCol w="3391939">
                  <a:extLst>
                    <a:ext uri="{9D8B030D-6E8A-4147-A177-3AD203B41FA5}">
                      <a16:colId xmlns:a16="http://schemas.microsoft.com/office/drawing/2014/main" val="118811575"/>
                    </a:ext>
                  </a:extLst>
                </a:gridCol>
                <a:gridCol w="1713445">
                  <a:extLst>
                    <a:ext uri="{9D8B030D-6E8A-4147-A177-3AD203B41FA5}">
                      <a16:colId xmlns:a16="http://schemas.microsoft.com/office/drawing/2014/main" val="906539836"/>
                    </a:ext>
                  </a:extLst>
                </a:gridCol>
                <a:gridCol w="1850334">
                  <a:extLst>
                    <a:ext uri="{9D8B030D-6E8A-4147-A177-3AD203B41FA5}">
                      <a16:colId xmlns:a16="http://schemas.microsoft.com/office/drawing/2014/main" val="1632356999"/>
                    </a:ext>
                  </a:extLst>
                </a:gridCol>
                <a:gridCol w="1034116">
                  <a:extLst>
                    <a:ext uri="{9D8B030D-6E8A-4147-A177-3AD203B41FA5}">
                      <a16:colId xmlns:a16="http://schemas.microsoft.com/office/drawing/2014/main" val="3670245872"/>
                    </a:ext>
                  </a:extLst>
                </a:gridCol>
              </a:tblGrid>
              <a:tr h="1339605">
                <a:tc>
                  <a:txBody>
                    <a:bodyPr/>
                    <a:lstStyle/>
                    <a:p>
                      <a:pPr>
                        <a:lnSpc>
                          <a:spcPct val="100000"/>
                        </a:lnSpc>
                        <a:spcAft>
                          <a:spcPts val="0"/>
                        </a:spcAft>
                        <a:tabLst>
                          <a:tab pos="628650" algn="l"/>
                        </a:tabLst>
                      </a:pPr>
                      <a:r>
                        <a:rPr lang="fr-FR" sz="1200" b="1" kern="0" cap="none" spc="0">
                          <a:solidFill>
                            <a:schemeClr val="bg1"/>
                          </a:solidFill>
                          <a:effectLst/>
                          <a:latin typeface="+mn-lt"/>
                        </a:rPr>
                        <a:t>Αρ.</a:t>
                      </a:r>
                      <a:endParaRPr lang="en-CY" sz="1200" b="1" kern="100" cap="none" spc="0">
                        <a:solidFill>
                          <a:schemeClr val="bg1"/>
                        </a:solidFill>
                        <a:effectLst/>
                        <a:latin typeface="+mn-lt"/>
                        <a:ea typeface="Calibri" panose="020F0502020204030204" pitchFamily="34" charset="0"/>
                        <a:cs typeface="Times New Roman" panose="02020603050405020304" pitchFamily="18" charset="0"/>
                      </a:endParaRPr>
                    </a:p>
                  </a:txBody>
                  <a:tcPr marL="47515" marR="33939" marT="67879" marB="67879" anchor="ctr">
                    <a:lnL w="12700" cmpd="sng">
                      <a:noFill/>
                    </a:lnL>
                    <a:lnR w="12700" cmpd="sng">
                      <a:noFill/>
                    </a:lnR>
                    <a:lnT w="19050" cap="flat" cmpd="sng" algn="ctr">
                      <a:noFill/>
                      <a:prstDash val="solid"/>
                    </a:lnT>
                    <a:lnB w="38100" cmpd="sng">
                      <a:noFill/>
                    </a:lnB>
                    <a:solidFill>
                      <a:schemeClr val="tx1"/>
                    </a:solidFill>
                  </a:tcPr>
                </a:tc>
                <a:tc>
                  <a:txBody>
                    <a:bodyPr/>
                    <a:lstStyle/>
                    <a:p>
                      <a:pPr>
                        <a:lnSpc>
                          <a:spcPct val="100000"/>
                        </a:lnSpc>
                        <a:spcAft>
                          <a:spcPts val="0"/>
                        </a:spcAft>
                        <a:tabLst>
                          <a:tab pos="628650" algn="l"/>
                        </a:tabLst>
                      </a:pPr>
                      <a:r>
                        <a:rPr lang="el-GR" sz="1200" b="1" kern="0" cap="none" spc="0">
                          <a:solidFill>
                            <a:schemeClr val="bg1"/>
                          </a:solidFill>
                          <a:effectLst/>
                          <a:latin typeface="+mn-lt"/>
                        </a:rPr>
                        <a:t>Έγγραφο ή κατηγορίες εγγράφων που ζητούνται</a:t>
                      </a:r>
                      <a:endParaRPr lang="en-CY" sz="1200" b="1" kern="100" cap="none" spc="0">
                        <a:solidFill>
                          <a:schemeClr val="bg1"/>
                        </a:solidFill>
                        <a:effectLst/>
                        <a:latin typeface="+mn-lt"/>
                        <a:ea typeface="Calibri" panose="020F0502020204030204" pitchFamily="34" charset="0"/>
                        <a:cs typeface="Times New Roman" panose="02020603050405020304" pitchFamily="18" charset="0"/>
                      </a:endParaRPr>
                    </a:p>
                  </a:txBody>
                  <a:tcPr marL="47515" marR="33939" marT="67879" marB="67879" anchor="ctr">
                    <a:lnL w="12700" cmpd="sng">
                      <a:noFill/>
                    </a:lnL>
                    <a:lnR w="12700" cmpd="sng">
                      <a:noFill/>
                    </a:lnR>
                    <a:lnT w="19050" cap="flat" cmpd="sng" algn="ctr">
                      <a:noFill/>
                      <a:prstDash val="solid"/>
                    </a:lnT>
                    <a:lnB w="38100" cmpd="sng">
                      <a:noFill/>
                    </a:lnB>
                    <a:solidFill>
                      <a:schemeClr val="tx1"/>
                    </a:solidFill>
                  </a:tcPr>
                </a:tc>
                <a:tc>
                  <a:txBody>
                    <a:bodyPr/>
                    <a:lstStyle/>
                    <a:p>
                      <a:pPr>
                        <a:lnSpc>
                          <a:spcPct val="100000"/>
                        </a:lnSpc>
                        <a:spcAft>
                          <a:spcPts val="0"/>
                        </a:spcAft>
                        <a:tabLst>
                          <a:tab pos="628650" algn="l"/>
                        </a:tabLst>
                      </a:pPr>
                      <a:r>
                        <a:rPr lang="el-GR" sz="1200" b="1" kern="0" cap="none" spc="0">
                          <a:solidFill>
                            <a:schemeClr val="bg1"/>
                          </a:solidFill>
                          <a:effectLst/>
                          <a:latin typeface="+mn-lt"/>
                        </a:rPr>
                        <a:t>Συνάφεια, σημασία, κατοχή, άλλες πληροφορίες που υποστηρίζουν το Αίτημα κ.λπ.</a:t>
                      </a:r>
                      <a:endParaRPr lang="en-CY" sz="1200" b="1" kern="100" cap="none" spc="0">
                        <a:solidFill>
                          <a:schemeClr val="bg1"/>
                        </a:solidFill>
                        <a:effectLst/>
                        <a:latin typeface="+mn-lt"/>
                        <a:ea typeface="Calibri" panose="020F0502020204030204" pitchFamily="34" charset="0"/>
                        <a:cs typeface="Times New Roman" panose="02020603050405020304" pitchFamily="18" charset="0"/>
                      </a:endParaRPr>
                    </a:p>
                  </a:txBody>
                  <a:tcPr marL="47515" marR="33939" marT="67879" marB="67879" anchor="ctr">
                    <a:lnL w="12700" cmpd="sng">
                      <a:noFill/>
                    </a:lnL>
                    <a:lnR w="12700" cmpd="sng">
                      <a:noFill/>
                    </a:lnR>
                    <a:lnT w="19050" cap="flat" cmpd="sng" algn="ctr">
                      <a:noFill/>
                      <a:prstDash val="solid"/>
                    </a:lnT>
                    <a:lnB w="38100" cmpd="sng">
                      <a:noFill/>
                    </a:lnB>
                    <a:solidFill>
                      <a:schemeClr val="tx1"/>
                    </a:solidFill>
                  </a:tcPr>
                </a:tc>
                <a:tc>
                  <a:txBody>
                    <a:bodyPr/>
                    <a:lstStyle/>
                    <a:p>
                      <a:pPr>
                        <a:lnSpc>
                          <a:spcPct val="100000"/>
                        </a:lnSpc>
                        <a:spcAft>
                          <a:spcPts val="0"/>
                        </a:spcAft>
                        <a:tabLst>
                          <a:tab pos="628650" algn="l"/>
                        </a:tabLst>
                      </a:pPr>
                      <a:r>
                        <a:rPr lang="el-GR" sz="1200" b="1" kern="0" cap="none" spc="0" dirty="0">
                          <a:solidFill>
                            <a:schemeClr val="bg1"/>
                          </a:solidFill>
                          <a:effectLst/>
                          <a:latin typeface="+mn-lt"/>
                        </a:rPr>
                        <a:t>Λόγοι για τους οποίους ο διάδικος ο οποίος καταχωρίζει το Αίτημα  πιστεύει ότι τα έγγραφα βρίσκονται ή βρίσκονταν στην κατοχή, τη φύλαξη, τον έλεγχο ή την εξουσία του παραλήπτη  διάδικου</a:t>
                      </a:r>
                      <a:endParaRPr lang="en-CY" sz="1200" b="1" kern="100" cap="none" spc="0" dirty="0">
                        <a:solidFill>
                          <a:schemeClr val="bg1"/>
                        </a:solidFill>
                        <a:effectLst/>
                        <a:latin typeface="+mn-lt"/>
                        <a:ea typeface="Calibri" panose="020F0502020204030204" pitchFamily="34" charset="0"/>
                        <a:cs typeface="Times New Roman" panose="02020603050405020304" pitchFamily="18" charset="0"/>
                      </a:endParaRPr>
                    </a:p>
                  </a:txBody>
                  <a:tcPr marL="47515" marR="33939" marT="67879" marB="67879" anchor="ctr">
                    <a:lnL w="12700" cmpd="sng">
                      <a:noFill/>
                    </a:lnL>
                    <a:lnR w="12700" cmpd="sng">
                      <a:noFill/>
                    </a:lnR>
                    <a:lnT w="19050" cap="flat" cmpd="sng" algn="ctr">
                      <a:noFill/>
                      <a:prstDash val="solid"/>
                    </a:lnT>
                    <a:lnB w="38100" cmpd="sng">
                      <a:noFill/>
                    </a:lnB>
                    <a:solidFill>
                      <a:schemeClr val="tx1"/>
                    </a:solidFill>
                  </a:tcPr>
                </a:tc>
                <a:tc>
                  <a:txBody>
                    <a:bodyPr/>
                    <a:lstStyle/>
                    <a:p>
                      <a:pPr>
                        <a:lnSpc>
                          <a:spcPct val="100000"/>
                        </a:lnSpc>
                        <a:spcAft>
                          <a:spcPts val="0"/>
                        </a:spcAft>
                        <a:tabLst>
                          <a:tab pos="628650" algn="l"/>
                        </a:tabLst>
                      </a:pPr>
                      <a:r>
                        <a:rPr lang="el-GR" sz="1200" b="1" kern="0" cap="none" spc="0">
                          <a:solidFill>
                            <a:schemeClr val="bg1"/>
                          </a:solidFill>
                          <a:effectLst/>
                          <a:latin typeface="+mn-lt"/>
                        </a:rPr>
                        <a:t>Λόγοι ένστασης από τον διάδικο στον οποίο απευθύνεται το Αίτημα</a:t>
                      </a:r>
                      <a:endParaRPr lang="en-CY" sz="1200" b="1" kern="100" cap="none" spc="0">
                        <a:solidFill>
                          <a:schemeClr val="bg1"/>
                        </a:solidFill>
                        <a:effectLst/>
                        <a:latin typeface="+mn-lt"/>
                        <a:ea typeface="Calibri" panose="020F0502020204030204" pitchFamily="34" charset="0"/>
                        <a:cs typeface="Times New Roman" panose="02020603050405020304" pitchFamily="18" charset="0"/>
                      </a:endParaRPr>
                    </a:p>
                  </a:txBody>
                  <a:tcPr marL="47515" marR="33939" marT="67879" marB="67879" anchor="ctr">
                    <a:lnL w="12700" cmpd="sng">
                      <a:noFill/>
                    </a:lnL>
                    <a:lnR w="12700" cmpd="sng">
                      <a:noFill/>
                    </a:lnR>
                    <a:lnT w="19050" cap="flat" cmpd="sng" algn="ctr">
                      <a:noFill/>
                      <a:prstDash val="solid"/>
                    </a:lnT>
                    <a:lnB w="38100" cmpd="sng">
                      <a:noFill/>
                    </a:lnB>
                    <a:solidFill>
                      <a:schemeClr val="tx1"/>
                    </a:solidFill>
                  </a:tcPr>
                </a:tc>
                <a:tc>
                  <a:txBody>
                    <a:bodyPr/>
                    <a:lstStyle/>
                    <a:p>
                      <a:pPr>
                        <a:lnSpc>
                          <a:spcPct val="100000"/>
                        </a:lnSpc>
                        <a:spcAft>
                          <a:spcPts val="0"/>
                        </a:spcAft>
                        <a:tabLst>
                          <a:tab pos="628650" algn="l"/>
                        </a:tabLst>
                      </a:pPr>
                      <a:r>
                        <a:rPr lang="el-GR" sz="1200" b="1" kern="0" cap="none" spc="0" dirty="0">
                          <a:solidFill>
                            <a:schemeClr val="bg1"/>
                          </a:solidFill>
                          <a:effectLst/>
                          <a:latin typeface="+mn-lt"/>
                        </a:rPr>
                        <a:t>Απαντήσεις του αιτούντος διαδίκου στους λόγους ένστασης</a:t>
                      </a:r>
                      <a:endParaRPr lang="en-CY" sz="1200" b="1" kern="100" cap="none" spc="0" dirty="0">
                        <a:solidFill>
                          <a:schemeClr val="bg1"/>
                        </a:solidFill>
                        <a:effectLst/>
                        <a:latin typeface="+mn-lt"/>
                        <a:ea typeface="Calibri" panose="020F0502020204030204" pitchFamily="34" charset="0"/>
                        <a:cs typeface="Times New Roman" panose="02020603050405020304" pitchFamily="18" charset="0"/>
                      </a:endParaRPr>
                    </a:p>
                  </a:txBody>
                  <a:tcPr marL="47515" marR="33939" marT="67879" marB="67879" anchor="ctr">
                    <a:lnL w="12700" cmpd="sng">
                      <a:noFill/>
                    </a:lnL>
                    <a:lnR w="12700" cmpd="sng">
                      <a:noFill/>
                    </a:lnR>
                    <a:lnT w="19050" cap="flat" cmpd="sng" algn="ctr">
                      <a:noFill/>
                      <a:prstDash val="solid"/>
                    </a:lnT>
                    <a:lnB w="38100" cmpd="sng">
                      <a:noFill/>
                    </a:lnB>
                    <a:solidFill>
                      <a:schemeClr val="tx1"/>
                    </a:solidFill>
                  </a:tcPr>
                </a:tc>
                <a:tc>
                  <a:txBody>
                    <a:bodyPr/>
                    <a:lstStyle/>
                    <a:p>
                      <a:pPr>
                        <a:lnSpc>
                          <a:spcPct val="100000"/>
                        </a:lnSpc>
                        <a:spcAft>
                          <a:spcPts val="0"/>
                        </a:spcAft>
                        <a:tabLst>
                          <a:tab pos="628650" algn="l"/>
                        </a:tabLst>
                      </a:pPr>
                      <a:r>
                        <a:rPr lang="fr-FR" sz="1200" b="1" kern="0" cap="none" spc="0" dirty="0">
                          <a:solidFill>
                            <a:schemeClr val="bg1"/>
                          </a:solidFill>
                          <a:effectLst/>
                          <a:latin typeface="+mn-lt"/>
                        </a:rPr>
                        <a:t>Απ</a:t>
                      </a:r>
                      <a:r>
                        <a:rPr lang="fr-FR" sz="1200" b="1" kern="0" cap="none" spc="0" dirty="0" err="1">
                          <a:solidFill>
                            <a:schemeClr val="bg1"/>
                          </a:solidFill>
                          <a:effectLst/>
                          <a:latin typeface="+mn-lt"/>
                        </a:rPr>
                        <a:t>όφ</a:t>
                      </a:r>
                      <a:r>
                        <a:rPr lang="fr-FR" sz="1200" b="1" kern="0" cap="none" spc="0" dirty="0">
                          <a:solidFill>
                            <a:schemeClr val="bg1"/>
                          </a:solidFill>
                          <a:effectLst/>
                          <a:latin typeface="+mn-lt"/>
                        </a:rPr>
                        <a:t>αση του Δικαστηρίου</a:t>
                      </a:r>
                      <a:endParaRPr lang="en-CY" sz="1200" b="1" kern="100" cap="none" spc="0" dirty="0">
                        <a:solidFill>
                          <a:schemeClr val="bg1"/>
                        </a:solidFill>
                        <a:effectLst/>
                        <a:latin typeface="+mn-lt"/>
                        <a:ea typeface="Calibri" panose="020F0502020204030204" pitchFamily="34" charset="0"/>
                        <a:cs typeface="Times New Roman" panose="02020603050405020304" pitchFamily="18" charset="0"/>
                      </a:endParaRPr>
                    </a:p>
                  </a:txBody>
                  <a:tcPr marL="47515" marR="33939" marT="67879" marB="67879"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3781755675"/>
                  </a:ext>
                </a:extLst>
              </a:tr>
              <a:tr h="4466905">
                <a:tc>
                  <a:txBody>
                    <a:bodyPr/>
                    <a:lstStyle/>
                    <a:p>
                      <a:pPr marL="342900" lvl="0" indent="-342900">
                        <a:lnSpc>
                          <a:spcPct val="100000"/>
                        </a:lnSpc>
                        <a:spcAft>
                          <a:spcPts val="800"/>
                        </a:spcAft>
                        <a:buFont typeface="+mj-lt"/>
                        <a:buAutoNum type="arabicPeriod"/>
                        <a:tabLst>
                          <a:tab pos="628650" algn="l"/>
                        </a:tabLst>
                      </a:pPr>
                      <a:r>
                        <a:rPr lang="fr-FR" sz="1200" b="1" kern="0" cap="none" spc="0" dirty="0">
                          <a:solidFill>
                            <a:schemeClr val="tx1"/>
                          </a:solidFill>
                          <a:effectLst/>
                          <a:latin typeface="+mn-lt"/>
                        </a:rPr>
                        <a:t> </a:t>
                      </a:r>
                      <a:endParaRPr lang="en-CY" sz="1200" b="1" kern="100" cap="none" spc="0" dirty="0">
                        <a:solidFill>
                          <a:schemeClr val="tx1"/>
                        </a:solidFill>
                        <a:effectLst/>
                        <a:latin typeface="+mn-lt"/>
                        <a:ea typeface="Calibri" panose="020F0502020204030204" pitchFamily="34" charset="0"/>
                        <a:cs typeface="Times New Roman" panose="02020603050405020304" pitchFamily="18" charset="0"/>
                      </a:endParaRPr>
                    </a:p>
                  </a:txBody>
                  <a:tcPr marL="47515" marR="33939" marT="0" marB="67879">
                    <a:lnL w="12700" cmpd="sng">
                      <a:noFill/>
                      <a:prstDash val="solid"/>
                    </a:lnL>
                    <a:lnR w="12700" cmpd="sng">
                      <a:noFill/>
                      <a:prstDash val="solid"/>
                    </a:lnR>
                    <a:lnT w="38100" cmpd="sng">
                      <a:noFill/>
                    </a:lnT>
                    <a:lnB w="12700" cmpd="sng">
                      <a:noFill/>
                      <a:prstDash val="solid"/>
                    </a:lnB>
                    <a:noFill/>
                  </a:tcPr>
                </a:tc>
                <a:tc>
                  <a:txBody>
                    <a:bodyPr/>
                    <a:lstStyle/>
                    <a:p>
                      <a:pPr algn="just">
                        <a:lnSpc>
                          <a:spcPct val="100000"/>
                        </a:lnSpc>
                        <a:spcAft>
                          <a:spcPts val="800"/>
                        </a:spcAft>
                        <a:tabLst>
                          <a:tab pos="628650" algn="l"/>
                        </a:tabLst>
                      </a:pPr>
                      <a:r>
                        <a:rPr lang="el-GR" sz="1200" kern="0" cap="none" spc="0" dirty="0">
                          <a:solidFill>
                            <a:schemeClr val="tx1"/>
                          </a:solidFill>
                          <a:effectLst/>
                          <a:latin typeface="+mn-lt"/>
                        </a:rPr>
                        <a:t>Ιατρικά πιστοποιητικά και/ή άλλα έγγραφα  που έχουν συνταχθεί από τον Δρα Γρηγορίου και/ή τα οποία αναφέρονται στο ιατρικό πιστοποιητικό της Δρα Ιωάννου ημερ.01/07/23 και/ή επί των οποίων βασίστηκε η Δρ Ιωάννου για την ετοιμασία του εν λόγω πιστοποιητικού της.</a:t>
                      </a:r>
                      <a:endParaRPr lang="en-CY" sz="1200" kern="100" cap="none" spc="0" dirty="0">
                        <a:solidFill>
                          <a:schemeClr val="tx1"/>
                        </a:solidFill>
                        <a:effectLst/>
                        <a:latin typeface="+mn-lt"/>
                        <a:ea typeface="Calibri" panose="020F0502020204030204" pitchFamily="34" charset="0"/>
                        <a:cs typeface="Times New Roman" panose="02020603050405020304" pitchFamily="18" charset="0"/>
                      </a:endParaRPr>
                    </a:p>
                  </a:txBody>
                  <a:tcPr marL="47515" marR="33939" marT="0" marB="67879">
                    <a:lnL w="12700" cmpd="sng">
                      <a:noFill/>
                      <a:prstDash val="solid"/>
                    </a:lnL>
                    <a:lnR w="12700" cmpd="sng">
                      <a:noFill/>
                      <a:prstDash val="solid"/>
                    </a:lnR>
                    <a:lnT w="38100" cmpd="sng">
                      <a:noFill/>
                    </a:lnT>
                    <a:lnB w="12700" cmpd="sng">
                      <a:noFill/>
                      <a:prstDash val="solid"/>
                    </a:lnB>
                    <a:noFill/>
                  </a:tcPr>
                </a:tc>
                <a:tc>
                  <a:txBody>
                    <a:bodyPr/>
                    <a:lstStyle/>
                    <a:p>
                      <a:pPr algn="just">
                        <a:lnSpc>
                          <a:spcPct val="100000"/>
                        </a:lnSpc>
                        <a:spcAft>
                          <a:spcPts val="800"/>
                        </a:spcAft>
                        <a:tabLst>
                          <a:tab pos="628650" algn="l"/>
                        </a:tabLst>
                      </a:pPr>
                      <a:r>
                        <a:rPr lang="el-GR" sz="1200" kern="0" cap="none" spc="0" dirty="0">
                          <a:solidFill>
                            <a:schemeClr val="tx1"/>
                          </a:solidFill>
                          <a:effectLst/>
                          <a:latin typeface="+mn-lt"/>
                        </a:rPr>
                        <a:t>Συνιστούν έγγραφα που συντάχθηκαν από τον θεράποντα ιατρό της ενάγουσας και συνεπώς είναι σημαντικό να είναι διαθέσιμα προς παρουσίαση ώστε να διαπιστωθεί η πραγματική κατάσταση της υγείας της ενάγουσας.</a:t>
                      </a:r>
                      <a:endParaRPr lang="en-CY" sz="1200" kern="100" cap="none" spc="0" dirty="0">
                        <a:solidFill>
                          <a:schemeClr val="tx1"/>
                        </a:solidFill>
                        <a:effectLst/>
                        <a:latin typeface="+mn-lt"/>
                        <a:ea typeface="Calibri" panose="020F0502020204030204" pitchFamily="34" charset="0"/>
                        <a:cs typeface="Times New Roman" panose="02020603050405020304" pitchFamily="18" charset="0"/>
                      </a:endParaRPr>
                    </a:p>
                  </a:txBody>
                  <a:tcPr marL="47515" marR="33939" marT="0" marB="67879">
                    <a:lnL w="12700" cmpd="sng">
                      <a:noFill/>
                      <a:prstDash val="solid"/>
                    </a:lnL>
                    <a:lnR w="12700" cmpd="sng">
                      <a:noFill/>
                      <a:prstDash val="solid"/>
                    </a:lnR>
                    <a:lnT w="38100" cmpd="sng">
                      <a:noFill/>
                    </a:lnT>
                    <a:lnB w="12700" cmpd="sng">
                      <a:noFill/>
                      <a:prstDash val="solid"/>
                    </a:lnB>
                    <a:noFill/>
                  </a:tcPr>
                </a:tc>
                <a:tc>
                  <a:txBody>
                    <a:bodyPr/>
                    <a:lstStyle/>
                    <a:p>
                      <a:pPr algn="just">
                        <a:lnSpc>
                          <a:spcPct val="100000"/>
                        </a:lnSpc>
                        <a:spcAft>
                          <a:spcPts val="800"/>
                        </a:spcAft>
                      </a:pPr>
                      <a:r>
                        <a:rPr lang="el-GR" sz="1200" kern="0" cap="none" spc="0" dirty="0">
                          <a:solidFill>
                            <a:schemeClr val="tx1"/>
                          </a:solidFill>
                          <a:effectLst/>
                          <a:latin typeface="+mn-lt"/>
                        </a:rPr>
                        <a:t>Η ενάγουσα αποκάλυψε ιατρικό πιστοποιητικό της ορθοπεδικού Δρα Ιωάννου, στο οποίο γίνεται αναφορά σε γραπτή διάγνωση του θεράποντα ορθοπεδικού (Δρα Γρηγορίου). Η ενάγουσα δεν έχει αποκαλύψει την εν λόγω γραπτή διάγνωση, ούτε οποιοδήποτε άλλο έγγραφο που να συντάχθηκε από τον Δρα Γρηγορίου. </a:t>
                      </a:r>
                      <a:endParaRPr lang="en-CY" sz="1200" kern="100" cap="none" spc="0" dirty="0">
                        <a:solidFill>
                          <a:schemeClr val="tx1"/>
                        </a:solidFill>
                        <a:effectLst/>
                        <a:latin typeface="+mn-lt"/>
                      </a:endParaRPr>
                    </a:p>
                    <a:p>
                      <a:pPr algn="just">
                        <a:lnSpc>
                          <a:spcPct val="100000"/>
                        </a:lnSpc>
                        <a:spcAft>
                          <a:spcPts val="800"/>
                        </a:spcAft>
                        <a:tabLst>
                          <a:tab pos="628650" algn="l"/>
                        </a:tabLst>
                      </a:pPr>
                      <a:r>
                        <a:rPr lang="el-GR" sz="1200" kern="0" cap="none" spc="0" dirty="0">
                          <a:solidFill>
                            <a:schemeClr val="tx1"/>
                          </a:solidFill>
                          <a:effectLst/>
                          <a:latin typeface="+mn-lt"/>
                        </a:rPr>
                        <a:t>Περαιτέρω, η ενάγουσα δεν αποκάλυψε τα έγγραφα, όπως ακτινογραφίες, παραπεμπτικά, πιστοποιητικά και άλλα έγγραφα επί των οποίων στηρίχθηκε η Δρ Ιωάννου για την ετοιμασία του ιατρικού πιστοποιητικού ημερ.01/07/23.</a:t>
                      </a:r>
                      <a:endParaRPr lang="en-CY" sz="1200" kern="100" cap="none" spc="0" dirty="0">
                        <a:solidFill>
                          <a:schemeClr val="tx1"/>
                        </a:solidFill>
                        <a:effectLst/>
                        <a:latin typeface="+mn-lt"/>
                        <a:ea typeface="Calibri" panose="020F0502020204030204" pitchFamily="34" charset="0"/>
                        <a:cs typeface="Times New Roman" panose="02020603050405020304" pitchFamily="18" charset="0"/>
                      </a:endParaRPr>
                    </a:p>
                  </a:txBody>
                  <a:tcPr marL="47515" marR="33939" marT="0" marB="67879">
                    <a:lnL w="12700" cmpd="sng">
                      <a:noFill/>
                      <a:prstDash val="solid"/>
                    </a:lnL>
                    <a:lnR w="12700" cmpd="sng">
                      <a:noFill/>
                      <a:prstDash val="solid"/>
                    </a:lnR>
                    <a:lnT w="38100" cmpd="sng">
                      <a:noFill/>
                    </a:lnT>
                    <a:lnB w="12700" cmpd="sng">
                      <a:noFill/>
                      <a:prstDash val="solid"/>
                    </a:lnB>
                    <a:noFill/>
                  </a:tcPr>
                </a:tc>
                <a:tc>
                  <a:txBody>
                    <a:bodyPr/>
                    <a:lstStyle/>
                    <a:p>
                      <a:pPr marL="342900" lvl="0" indent="-342900" algn="just">
                        <a:lnSpc>
                          <a:spcPct val="100000"/>
                        </a:lnSpc>
                        <a:spcAft>
                          <a:spcPts val="800"/>
                        </a:spcAft>
                        <a:buFont typeface="+mj-lt"/>
                        <a:buAutoNum type="arabicParenBoth"/>
                      </a:pPr>
                      <a:r>
                        <a:rPr lang="el-GR" sz="1200" kern="0" cap="none" spc="0" dirty="0">
                          <a:solidFill>
                            <a:schemeClr val="tx1"/>
                          </a:solidFill>
                          <a:effectLst/>
                          <a:latin typeface="+mn-lt"/>
                        </a:rPr>
                        <a:t>Το ιατρικό πιστοποιητικό του Δρα Γρηγορίου συνιστά μη αποδεκτή μαρτυρία επειδή περιλαμβάνει προσωπικά δεδομένα. </a:t>
                      </a:r>
                      <a:endParaRPr lang="en-CY" sz="1200" kern="100" cap="none" spc="0" dirty="0">
                        <a:solidFill>
                          <a:schemeClr val="tx1"/>
                        </a:solidFill>
                        <a:effectLst/>
                        <a:latin typeface="+mn-lt"/>
                      </a:endParaRPr>
                    </a:p>
                    <a:p>
                      <a:pPr marL="342900" lvl="0" indent="-342900" algn="just">
                        <a:lnSpc>
                          <a:spcPct val="100000"/>
                        </a:lnSpc>
                        <a:spcAft>
                          <a:spcPts val="800"/>
                        </a:spcAft>
                        <a:buFont typeface="+mj-lt"/>
                        <a:buAutoNum type="arabicParenBoth"/>
                      </a:pPr>
                      <a:r>
                        <a:rPr lang="el-GR" sz="1200" kern="0" cap="none" spc="0" dirty="0">
                          <a:solidFill>
                            <a:schemeClr val="tx1"/>
                          </a:solidFill>
                          <a:effectLst/>
                          <a:latin typeface="+mn-lt"/>
                        </a:rPr>
                        <a:t>Τα υπόλοιπα έγγραφα επί των οποίων στηρίχθηκε η Δρ Ιωάννου είναι πολυάριθμα και το αίτημα τέθηκε γενικά και αόριστα. </a:t>
                      </a:r>
                      <a:endParaRPr lang="en-CY" sz="1200" kern="100" cap="none" spc="0" dirty="0">
                        <a:solidFill>
                          <a:schemeClr val="tx1"/>
                        </a:solidFill>
                        <a:effectLst/>
                        <a:latin typeface="+mn-lt"/>
                      </a:endParaRPr>
                    </a:p>
                    <a:p>
                      <a:pPr marL="342900" lvl="0" indent="-342900" algn="just">
                        <a:lnSpc>
                          <a:spcPct val="100000"/>
                        </a:lnSpc>
                        <a:spcAft>
                          <a:spcPts val="800"/>
                        </a:spcAft>
                        <a:buFont typeface="+mj-lt"/>
                        <a:buAutoNum type="arabicParenBoth"/>
                      </a:pPr>
                      <a:r>
                        <a:rPr lang="el-GR" sz="1200" kern="0" cap="none" spc="0" dirty="0">
                          <a:solidFill>
                            <a:schemeClr val="tx1"/>
                          </a:solidFill>
                          <a:effectLst/>
                          <a:latin typeface="+mn-lt"/>
                        </a:rPr>
                        <a:t>Η ενάγουσα δεν έχει στην κατοχή της τα εν λόγω έγγραφα.</a:t>
                      </a:r>
                      <a:endParaRPr lang="en-CY" sz="1200" kern="100" cap="none" spc="0" dirty="0">
                        <a:solidFill>
                          <a:schemeClr val="tx1"/>
                        </a:solidFill>
                        <a:effectLst/>
                        <a:latin typeface="+mn-lt"/>
                        <a:ea typeface="Calibri" panose="020F0502020204030204" pitchFamily="34" charset="0"/>
                        <a:cs typeface="Times New Roman" panose="02020603050405020304" pitchFamily="18" charset="0"/>
                      </a:endParaRPr>
                    </a:p>
                  </a:txBody>
                  <a:tcPr marL="47515" marR="33939" marT="0" marB="67879">
                    <a:lnL w="12700" cmpd="sng">
                      <a:noFill/>
                      <a:prstDash val="solid"/>
                    </a:lnL>
                    <a:lnR w="12700" cmpd="sng">
                      <a:noFill/>
                      <a:prstDash val="solid"/>
                    </a:lnR>
                    <a:lnT w="38100" cmpd="sng">
                      <a:noFill/>
                    </a:lnT>
                    <a:lnB w="12700" cmpd="sng">
                      <a:noFill/>
                      <a:prstDash val="solid"/>
                    </a:lnB>
                    <a:noFill/>
                  </a:tcPr>
                </a:tc>
                <a:tc>
                  <a:txBody>
                    <a:bodyPr/>
                    <a:lstStyle/>
                    <a:p>
                      <a:pPr marL="342900" lvl="0" indent="-342900" algn="just">
                        <a:lnSpc>
                          <a:spcPct val="100000"/>
                        </a:lnSpc>
                        <a:spcAft>
                          <a:spcPts val="800"/>
                        </a:spcAft>
                        <a:buFont typeface="+mj-lt"/>
                        <a:buAutoNum type="arabicParenBoth"/>
                        <a:tabLst>
                          <a:tab pos="628650" algn="l"/>
                        </a:tabLst>
                      </a:pPr>
                      <a:r>
                        <a:rPr lang="el-GR" sz="1200" kern="0" cap="none" spc="0" dirty="0">
                          <a:solidFill>
                            <a:schemeClr val="tx1"/>
                          </a:solidFill>
                          <a:effectLst/>
                          <a:latin typeface="+mn-lt"/>
                        </a:rPr>
                        <a:t>Το πιστοποιητικό είναι αναγκαίο για να διαπιστωθεί η πραγματική κατάσταση της υγείας της ενάγουσας.</a:t>
                      </a:r>
                      <a:endParaRPr lang="en-CY" sz="1200" kern="100" cap="none" spc="0" dirty="0">
                        <a:solidFill>
                          <a:schemeClr val="tx1"/>
                        </a:solidFill>
                        <a:effectLst/>
                        <a:latin typeface="+mn-lt"/>
                      </a:endParaRPr>
                    </a:p>
                    <a:p>
                      <a:pPr marL="342900" lvl="0" indent="-342900" algn="just">
                        <a:lnSpc>
                          <a:spcPct val="100000"/>
                        </a:lnSpc>
                        <a:spcAft>
                          <a:spcPts val="800"/>
                        </a:spcAft>
                        <a:buFont typeface="+mj-lt"/>
                        <a:buAutoNum type="arabicParenBoth"/>
                        <a:tabLst>
                          <a:tab pos="628650" algn="l"/>
                        </a:tabLst>
                      </a:pPr>
                      <a:r>
                        <a:rPr lang="el-GR" sz="1200" kern="0" cap="none" spc="0" dirty="0">
                          <a:solidFill>
                            <a:schemeClr val="tx1"/>
                          </a:solidFill>
                          <a:effectLst/>
                          <a:latin typeface="+mn-lt"/>
                        </a:rPr>
                        <a:t>Είναι δικαίωμα του εναγόμενου να γνωρίζει ποια είναι αυτά τα έγραφα και το περιεχόμενό τους, ώστε να προετοιμαστεί για αντεξέταση της Δρα Ιωάννου.</a:t>
                      </a:r>
                      <a:endParaRPr lang="en-CY" sz="1200" kern="100" cap="none" spc="0" dirty="0">
                        <a:solidFill>
                          <a:schemeClr val="tx1"/>
                        </a:solidFill>
                        <a:effectLst/>
                        <a:latin typeface="+mn-lt"/>
                      </a:endParaRPr>
                    </a:p>
                    <a:p>
                      <a:pPr marL="342900" lvl="0" indent="-342900" algn="just">
                        <a:lnSpc>
                          <a:spcPct val="100000"/>
                        </a:lnSpc>
                        <a:spcAft>
                          <a:spcPts val="800"/>
                        </a:spcAft>
                        <a:buFont typeface="+mj-lt"/>
                        <a:buAutoNum type="arabicParenBoth"/>
                        <a:tabLst>
                          <a:tab pos="628650" algn="l"/>
                        </a:tabLst>
                      </a:pPr>
                      <a:r>
                        <a:rPr lang="el-GR" sz="1200" kern="0" cap="none" spc="0" dirty="0">
                          <a:solidFill>
                            <a:schemeClr val="tx1"/>
                          </a:solidFill>
                          <a:effectLst/>
                          <a:latin typeface="+mn-lt"/>
                        </a:rPr>
                        <a:t>Η ενάγουσα μπορεί να εξασφαλίσει τα εν λόγω έγγραφα με εύλογη έρευνα.</a:t>
                      </a:r>
                      <a:endParaRPr lang="en-CY" sz="1200" kern="100" cap="none" spc="0" dirty="0">
                        <a:solidFill>
                          <a:schemeClr val="tx1"/>
                        </a:solidFill>
                        <a:effectLst/>
                        <a:latin typeface="+mn-lt"/>
                        <a:ea typeface="Calibri" panose="020F0502020204030204" pitchFamily="34" charset="0"/>
                        <a:cs typeface="Times New Roman" panose="02020603050405020304" pitchFamily="18" charset="0"/>
                      </a:endParaRPr>
                    </a:p>
                  </a:txBody>
                  <a:tcPr marL="47515" marR="33939" marT="0" marB="67879">
                    <a:lnL w="12700" cmpd="sng">
                      <a:noFill/>
                      <a:prstDash val="solid"/>
                    </a:lnL>
                    <a:lnR w="12700" cmpd="sng">
                      <a:noFill/>
                      <a:prstDash val="solid"/>
                    </a:lnR>
                    <a:lnT w="38100" cmpd="sng">
                      <a:noFill/>
                    </a:lnT>
                    <a:lnB w="12700" cmpd="sng">
                      <a:noFill/>
                      <a:prstDash val="solid"/>
                    </a:lnB>
                    <a:noFill/>
                  </a:tcPr>
                </a:tc>
                <a:tc>
                  <a:txBody>
                    <a:bodyPr/>
                    <a:lstStyle/>
                    <a:p>
                      <a:pPr>
                        <a:lnSpc>
                          <a:spcPct val="100000"/>
                        </a:lnSpc>
                        <a:spcAft>
                          <a:spcPts val="800"/>
                        </a:spcAft>
                        <a:tabLst>
                          <a:tab pos="628650" algn="l"/>
                        </a:tabLst>
                      </a:pPr>
                      <a:r>
                        <a:rPr lang="el-GR" sz="1200" kern="0" cap="none" spc="0" dirty="0">
                          <a:solidFill>
                            <a:schemeClr val="tx1"/>
                          </a:solidFill>
                          <a:effectLst/>
                          <a:latin typeface="+mn-lt"/>
                        </a:rPr>
                        <a:t> </a:t>
                      </a:r>
                      <a:endParaRPr lang="en-CY" sz="1200" kern="100" cap="none" spc="0" dirty="0">
                        <a:solidFill>
                          <a:schemeClr val="tx1"/>
                        </a:solidFill>
                        <a:effectLst/>
                        <a:latin typeface="+mn-lt"/>
                        <a:ea typeface="Calibri" panose="020F0502020204030204" pitchFamily="34" charset="0"/>
                        <a:cs typeface="Times New Roman" panose="02020603050405020304" pitchFamily="18" charset="0"/>
                      </a:endParaRPr>
                    </a:p>
                  </a:txBody>
                  <a:tcPr marL="47515" marR="33939" marT="0" marB="67879">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2879966600"/>
                  </a:ext>
                </a:extLst>
              </a:tr>
            </a:tbl>
          </a:graphicData>
        </a:graphic>
      </p:graphicFrame>
    </p:spTree>
    <p:extLst>
      <p:ext uri="{BB962C8B-B14F-4D97-AF65-F5344CB8AC3E}">
        <p14:creationId xmlns:p14="http://schemas.microsoft.com/office/powerpoint/2010/main" val="6506145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67200" y="1615736"/>
            <a:ext cx="4179570" cy="1524735"/>
          </a:xfrm>
        </p:spPr>
        <p:txBody>
          <a:bodyPr/>
          <a:lstStyle/>
          <a:p>
            <a:pPr algn="ctr"/>
            <a:r>
              <a:rPr lang="el-GR" dirty="0"/>
              <a:t>ευχαριστω</a:t>
            </a:r>
            <a:endParaRPr lang="en-US" dirty="0"/>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4267200" y="3238103"/>
            <a:ext cx="4179570" cy="1371997"/>
          </a:xfrm>
        </p:spPr>
        <p:txBody>
          <a:bodyPr>
            <a:normAutofit/>
          </a:bodyPr>
          <a:lstStyle/>
          <a:p>
            <a:pPr algn="ctr"/>
            <a:r>
              <a:rPr lang="el-GR" i="1" dirty="0"/>
              <a:t>Άγις Γεωργιάδης</a:t>
            </a:r>
            <a:endParaRPr lang="en-US" i="1" dirty="0"/>
          </a:p>
          <a:p>
            <a:pPr algn="ctr"/>
            <a:r>
              <a:rPr lang="en-US" dirty="0"/>
              <a:t>agis@georgiades-law.com</a:t>
            </a:r>
          </a:p>
          <a:p>
            <a:pPr algn="ctr"/>
            <a:r>
              <a:rPr lang="en-US" dirty="0"/>
              <a:t>www.georgiades-law.com</a:t>
            </a:r>
          </a:p>
        </p:txBody>
      </p:sp>
      <p:sp>
        <p:nvSpPr>
          <p:cNvPr id="4" name="Date Placeholder 3">
            <a:extLst>
              <a:ext uri="{FF2B5EF4-FFF2-40B4-BE49-F238E27FC236}">
                <a16:creationId xmlns:a16="http://schemas.microsoft.com/office/drawing/2014/main" id="{A47C7382-18E7-4821-8C61-461D6BBE08FC}"/>
              </a:ext>
            </a:extLst>
          </p:cNvPr>
          <p:cNvSpPr>
            <a:spLocks noGrp="1"/>
          </p:cNvSpPr>
          <p:nvPr>
            <p:ph type="dt" sz="half" idx="10"/>
          </p:nvPr>
        </p:nvSpPr>
        <p:spPr>
          <a:xfrm>
            <a:off x="4267200" y="6356350"/>
            <a:ext cx="1774371" cy="365125"/>
          </a:xfrm>
        </p:spPr>
        <p:txBody>
          <a:bodyPr/>
          <a:lstStyle/>
          <a:p>
            <a:r>
              <a:rPr lang="en-US" dirty="0">
                <a:solidFill>
                  <a:schemeClr val="bg1"/>
                </a:solidFill>
              </a:rPr>
              <a:t>2023</a:t>
            </a:r>
          </a:p>
        </p:txBody>
      </p:sp>
      <p:sp>
        <p:nvSpPr>
          <p:cNvPr id="5" name="Footer Placeholder 4">
            <a:extLst>
              <a:ext uri="{FF2B5EF4-FFF2-40B4-BE49-F238E27FC236}">
                <a16:creationId xmlns:a16="http://schemas.microsoft.com/office/drawing/2014/main" id="{3990FA1B-5022-47AB-A0AE-8F5C5797997C}"/>
              </a:ext>
            </a:extLst>
          </p:cNvPr>
          <p:cNvSpPr>
            <a:spLocks noGrp="1"/>
          </p:cNvSpPr>
          <p:nvPr>
            <p:ph type="ftr" sz="quarter" idx="11"/>
          </p:nvPr>
        </p:nvSpPr>
        <p:spPr>
          <a:xfrm>
            <a:off x="6479721" y="6356350"/>
            <a:ext cx="2661557" cy="365125"/>
          </a:xfrm>
        </p:spPr>
        <p:txBody>
          <a:bodyPr/>
          <a:lstStyle/>
          <a:p>
            <a:r>
              <a:rPr lang="el-GR" sz="900" dirty="0">
                <a:solidFill>
                  <a:schemeClr val="bg1"/>
                </a:solidFill>
              </a:rPr>
              <a:t>ΚΔΠ 2023</a:t>
            </a:r>
            <a:endParaRPr lang="en-US" dirty="0">
              <a:solidFill>
                <a:schemeClr val="bg1"/>
              </a:solidFill>
            </a:endParaRPr>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91</a:t>
            </a:fld>
            <a:endParaRPr lang="en-US" dirty="0"/>
          </a:p>
        </p:txBody>
      </p:sp>
    </p:spTree>
    <p:extLst>
      <p:ext uri="{BB962C8B-B14F-4D97-AF65-F5344CB8AC3E}">
        <p14:creationId xmlns:p14="http://schemas.microsoft.com/office/powerpoint/2010/main" val="984683611"/>
      </p:ext>
    </p:extLst>
  </p:cSld>
  <p:clrMapOvr>
    <a:masterClrMapping/>
  </p:clrMapOvr>
</p:sld>
</file>

<file path=ppt/theme/theme1.xml><?xml version="1.0" encoding="utf-8"?>
<a:theme xmlns:a="http://schemas.openxmlformats.org/drawingml/2006/main" name="Office Them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_tm67328976_Win32_LW_SL_v3" id="{B5A5B451-F186-4F05-917D-430247B33515}" vid="{C0610F80-F57F-4E6B-A096-3AEBDD5FC5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CC96B61E-1B64-430F-934F-7D1B900280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D6FE22-81A0-4500-AFD0-342D21BB9A2C}">
  <ds:schemaRefs>
    <ds:schemaRef ds:uri="http://schemas.microsoft.com/sharepoint/v3/contenttype/forms"/>
  </ds:schemaRefs>
</ds:datastoreItem>
</file>

<file path=customXml/itemProps3.xml><?xml version="1.0" encoding="utf-8"?>
<ds:datastoreItem xmlns:ds="http://schemas.openxmlformats.org/officeDocument/2006/customXml" ds:itemID="{29C43685-694E-4579-B109-3C418D49DA65}">
  <ds:schemaRefs>
    <ds:schemaRef ds:uri="http://schemas.microsoft.com/office/2006/documentManagement/types"/>
    <ds:schemaRef ds:uri="http://purl.org/dc/terms/"/>
    <ds:schemaRef ds:uri="http://purl.org/dc/elements/1.1/"/>
    <ds:schemaRef ds:uri="http://schemas.microsoft.com/sharepoint/v3"/>
    <ds:schemaRef ds:uri="http://schemas.microsoft.com/office/2006/metadata/properties"/>
    <ds:schemaRef ds:uri="71af3243-3dd4-4a8d-8c0d-dd76da1f02a5"/>
    <ds:schemaRef ds:uri="http://purl.org/dc/dcmitype/"/>
    <ds:schemaRef ds:uri="http://schemas.openxmlformats.org/package/2006/metadata/core-properties"/>
    <ds:schemaRef ds:uri="http://schemas.microsoft.com/office/infopath/2007/PartnerControls"/>
    <ds:schemaRef ds:uri="230e9df3-be65-4c73-a93b-d1236ebd677e"/>
    <ds:schemaRef ds:uri="16c05727-aa75-4e4a-9b5f-8a80a1165891"/>
    <ds:schemaRef ds:uri="http://www.w3.org/XML/1998/namespac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{8FD41812-7DD1-4FA1-8F58-65BD7C454964}tf67328976_win32</Template>
  <TotalTime>879</TotalTime>
  <Words>6187</Words>
  <Application>Microsoft Office PowerPoint</Application>
  <PresentationFormat>Widescreen</PresentationFormat>
  <Paragraphs>753</Paragraphs>
  <Slides>91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91</vt:i4>
      </vt:variant>
    </vt:vector>
  </HeadingPairs>
  <TitlesOfParts>
    <vt:vector size="97" baseType="lpstr">
      <vt:lpstr>Arial</vt:lpstr>
      <vt:lpstr>Calibri</vt:lpstr>
      <vt:lpstr>Courier New</vt:lpstr>
      <vt:lpstr>Symbol</vt:lpstr>
      <vt:lpstr>Tenorite</vt:lpstr>
      <vt:lpstr>Office Theme</vt:lpstr>
      <vt:lpstr>Κανονισμοι πολιτικησ δικονομιασ του 2023</vt:lpstr>
      <vt:lpstr>ΠΡΟΒΛΗΜΑΤΑ ΣΤΗΝ ΠΟΛΙΤΙΚΗ ΔΙΚΑΙΟΣΥΝΗ</vt:lpstr>
      <vt:lpstr>ΑΙΤΙΕΣ ΠΡΟΒΛΗΜΑΤΩΝ</vt:lpstr>
      <vt:lpstr>Ιστορικο cpr 1998</vt:lpstr>
      <vt:lpstr>κυπροσ</vt:lpstr>
      <vt:lpstr>Κανονισμοι πολιτικησ δικονομιασ του 2023</vt:lpstr>
      <vt:lpstr>RE Coles and Ravenshear’s Arbitration [1907] 1 KB 1, 4 (CA)</vt:lpstr>
      <vt:lpstr>πΡΟΕΛΕΥΣΗ</vt:lpstr>
      <vt:lpstr>Ορισμοσ (1.2(1))</vt:lpstr>
      <vt:lpstr>Φιλοσοφια νεων κανονισμων (1.4 &amp; 1.5)</vt:lpstr>
      <vt:lpstr>Πεδιο εφαρμογησ (1.3(1))</vt:lpstr>
      <vt:lpstr>σημασια</vt:lpstr>
      <vt:lpstr>Παραδειγματα</vt:lpstr>
      <vt:lpstr>Εφαρμογη σε παλιεσ διαδικασιεσ (60.2)</vt:lpstr>
      <vt:lpstr>Lombard Natwest Factors Ltd v. Arbis [2000] B.P.I.R. 79</vt:lpstr>
      <vt:lpstr>Κανονισμοι πολιτικησ δικονομιασ του 2023</vt:lpstr>
      <vt:lpstr>Βασικα ΑΡΧΙΚΑ ΣΤΑΔΙΑ ΔΙΑΔΙΚΑΣΙΑΣ με νεουσ ΚΠΔ</vt:lpstr>
      <vt:lpstr>Προδικαστηριακα πρωτοκολλα: γενικα</vt:lpstr>
      <vt:lpstr>ΣΚΟΠΟΣ (3.9)</vt:lpstr>
      <vt:lpstr>Υποχρεωση συμμορφωσησ (3.10)</vt:lpstr>
      <vt:lpstr>ΜΗ συμμορφωση (3.10)</vt:lpstr>
      <vt:lpstr>Μη αναγκαιοτητα συμμορφωσησ(3.11)</vt:lpstr>
      <vt:lpstr>ΔΙΑΔΙΚΑΣΤΙΚΑ ΣΥΜΜΟΡΦΩΣΗΣ</vt:lpstr>
      <vt:lpstr>Πρωτοκολλο Ι – απαιτηση για συγκεκριμενο χρηματικο ποσο</vt:lpstr>
      <vt:lpstr>Πρωτοκολλο ΙΙ – τροχαια αυτχηματα και απαιτησεισ για σωματικεσ βλαβεσ</vt:lpstr>
      <vt:lpstr>Πρωτοκολλο ΙΙ – τροχαια ατυχηματα και απαιτησεισ για σωματικεσ βλαβεσ</vt:lpstr>
      <vt:lpstr>ΣυμπεριφορΑ σε περιπτωσεισ που δεν καλυπτονται απο πρωτοκολλα (3.13)</vt:lpstr>
      <vt:lpstr>ΣυμπεριφορΑ σε περιπτωσεισ που δεν καλυπτονται απο πρωτοκολλα</vt:lpstr>
      <vt:lpstr>ΕΞΟΔΑ</vt:lpstr>
      <vt:lpstr>Παραδειγμα 1</vt:lpstr>
      <vt:lpstr>Παραδειγμα 1</vt:lpstr>
      <vt:lpstr>Παραδειγμα 1</vt:lpstr>
      <vt:lpstr>Κανονισμοι πολιτικησ δικονομιασ του 2023</vt:lpstr>
      <vt:lpstr>Διαδικασια μερουσ 7</vt:lpstr>
      <vt:lpstr>Εναλλακτικη διαδικασια μερουσ 8</vt:lpstr>
      <vt:lpstr>ΕφαρμογΗ μερουσ 8</vt:lpstr>
      <vt:lpstr>Εντυπο απαιτησησ μερουσ 8</vt:lpstr>
      <vt:lpstr>Εμφανιση διαδικασιασ μερουσ 8</vt:lpstr>
      <vt:lpstr>ΠΑΡΑΛΕΙΨΗ εμφανισηΣ σε διαδικασια μερουσ 8</vt:lpstr>
      <vt:lpstr>ΕΝΣταση διαδικασιασ μερουσ 8</vt:lpstr>
      <vt:lpstr>Μαρτυρια σε διαδικασια μερουσ 8</vt:lpstr>
      <vt:lpstr>ΕΝΣταση διαδικασιασ μερουσ 8 αναφορικα με τη διαδικασια</vt:lpstr>
      <vt:lpstr>Παραπομπη σε διαδικασια μερουσ 7</vt:lpstr>
      <vt:lpstr>Hunnigan V. Hunnigan [2000] 2 F.C.R. 650 (CA)</vt:lpstr>
      <vt:lpstr>Islam v. Secretary of State [2012] ewhc 1314 (admin)</vt:lpstr>
      <vt:lpstr>Breakshore Ltd v Red Key Concepts Ltd  (unreported)</vt:lpstr>
      <vt:lpstr>Παλιεσ δικαστικεσ διαδικασιεσ (60.1)</vt:lpstr>
      <vt:lpstr>Παραδειγμα 2</vt:lpstr>
      <vt:lpstr>Παραδειγμα 2</vt:lpstr>
      <vt:lpstr>Κανονισμοι πολιτικησ δικονομιασ του 2023</vt:lpstr>
      <vt:lpstr>Βασικεσ αρχεσ</vt:lpstr>
      <vt:lpstr>Περιεχομενο αιτησησ (23.4)</vt:lpstr>
      <vt:lpstr>Περιεχομενο αιτησησ</vt:lpstr>
      <vt:lpstr>ΕΠΙΔΟΣΗ αιτησησ (23.5)</vt:lpstr>
      <vt:lpstr>Αιτηση χωρισ ειδοποιηση (23.6)</vt:lpstr>
      <vt:lpstr>Αιτηση χωρισ ειδοποιηση</vt:lpstr>
      <vt:lpstr>Περιεχομενο ενστασησ (23.7)</vt:lpstr>
      <vt:lpstr>ΑΔΟ (23.8)</vt:lpstr>
      <vt:lpstr>ΑΔΟ σε μονομερεισ αιτησεισ (23.9)</vt:lpstr>
      <vt:lpstr>ΑΔΟ σε αιτησεισ με ειδοποιηση (23.11)</vt:lpstr>
      <vt:lpstr>ΧΡΟΝΟΔΙΑΓΡΑΜΜΑ (23.10)</vt:lpstr>
      <vt:lpstr>Λακων V. Δημου παφου, Αγωγη ε.δ. παφου αρ.1186/23, ενδιαμεση αποφαση ημερ.04/10/23</vt:lpstr>
      <vt:lpstr>Τροποποιηση ΧΡΟΝΟΔΙΑΓΡΑΜΜΑτοσ (23.12)</vt:lpstr>
      <vt:lpstr>ΑΚΡΟΑΣΗ (23.11)</vt:lpstr>
      <vt:lpstr>ΑΚΡΟΑΣΗ (23.13)</vt:lpstr>
      <vt:lpstr>Διαταγματα (23.14-16)</vt:lpstr>
      <vt:lpstr>Κανονισμοι πολιτικησ δικονομιασ του 2023</vt:lpstr>
      <vt:lpstr>Βασικεσ αρχεσ ΑΠΟκαΛΥΨΗΣ</vt:lpstr>
      <vt:lpstr>Πεδιο εφαρμογησ (31.1)</vt:lpstr>
      <vt:lpstr>ΕΥΡΟΣ ΓΕΝΙΚΗΣ αποκαλυψησ</vt:lpstr>
      <vt:lpstr>Εναρξη διαδικασιασ ΓΕΝΙΚΗΣ αποκαλυψησ</vt:lpstr>
      <vt:lpstr>ΕΥΡΟΣ ΕΙδικησ αποκαλυψησ</vt:lpstr>
      <vt:lpstr>ΑΙΤΗΜΑ ΕΙΔΙΚΗΣ αποκαλυψησ (31.5)</vt:lpstr>
      <vt:lpstr>ΑΙΤΗΜΑ ΕΙΔΙΚΗΣ αποκαλυψησ</vt:lpstr>
      <vt:lpstr>ΛΗΨΗ ΑΙΤΗΜΑΤΟΣ ΕΙΔΙΚΗΣ αποκαλυψησ (31.5)</vt:lpstr>
      <vt:lpstr>Λογοι απορριψησ ΑΙΤΗΜΑΤΟΣ ΕΙΔΙΚΗΣ αποκαλυψησ (31.5(7))</vt:lpstr>
      <vt:lpstr>Συμμορφωση με ΕΙΔΙΚΗ αποκαλυψη</vt:lpstr>
      <vt:lpstr>Τροποσ αποκαλυψησ (31.3)</vt:lpstr>
      <vt:lpstr>Τροποσ αποκαλυψησ (31.3)</vt:lpstr>
      <vt:lpstr>Επιθεωρηση (31.8)</vt:lpstr>
      <vt:lpstr>ΛΗΨΗ ΑΙΤΗΜΑΤΟΣ επιθεωρησησ (31.8)</vt:lpstr>
      <vt:lpstr>Λογοι απορριψησ ΑΙΤΗΜΑΤΟΣ ΕΠΙΘΕΩΡΗΣΗΣ (31.8(7))</vt:lpstr>
      <vt:lpstr>ΜΗ ΣΥΜΜΟΡΦΩΣΗ</vt:lpstr>
      <vt:lpstr>ΣΥΝΕΠΕΙΕΣ ΜΗ ΣΥΜΜΟΡΦΩΣΗΣ</vt:lpstr>
      <vt:lpstr>ΣΥΝΕΠΕΙΕΣ ΜΗ ΣΥΜΜΟΡΦΩΣΗΣ</vt:lpstr>
      <vt:lpstr>Μεταγενεστερη χρηση εγγραφων (31.10)</vt:lpstr>
      <vt:lpstr>ΔΙΑΤΑΓΜΑ ΠΕΡΙΟΡΙΣΜΟΥ χρησησ εγγραφων</vt:lpstr>
      <vt:lpstr>Παραδειγμα 3</vt:lpstr>
      <vt:lpstr>Παραδειγμα 3</vt:lpstr>
      <vt:lpstr>Παραδειγμα 3</vt:lpstr>
      <vt:lpstr>ευχαριστω</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Agis Georgiades</dc:creator>
  <cp:lastModifiedBy>Agis Georgiades</cp:lastModifiedBy>
  <cp:revision>4</cp:revision>
  <cp:lastPrinted>2023-12-05T10:28:12Z</cp:lastPrinted>
  <dcterms:created xsi:type="dcterms:W3CDTF">2023-05-17T13:04:35Z</dcterms:created>
  <dcterms:modified xsi:type="dcterms:W3CDTF">2023-12-12T14:19:34Z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