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handoutMasterIdLst>
    <p:handoutMasterId r:id="rId49"/>
  </p:handoutMasterIdLst>
  <p:sldIdLst>
    <p:sldId id="319" r:id="rId5"/>
    <p:sldId id="364" r:id="rId6"/>
    <p:sldId id="316" r:id="rId7"/>
    <p:sldId id="372" r:id="rId8"/>
    <p:sldId id="373" r:id="rId9"/>
    <p:sldId id="374" r:id="rId10"/>
    <p:sldId id="375" r:id="rId11"/>
    <p:sldId id="371" r:id="rId12"/>
    <p:sldId id="384" r:id="rId13"/>
    <p:sldId id="383" r:id="rId14"/>
    <p:sldId id="385" r:id="rId15"/>
    <p:sldId id="386" r:id="rId16"/>
    <p:sldId id="377" r:id="rId17"/>
    <p:sldId id="366" r:id="rId18"/>
    <p:sldId id="378" r:id="rId19"/>
    <p:sldId id="392" r:id="rId20"/>
    <p:sldId id="394" r:id="rId21"/>
    <p:sldId id="400" r:id="rId22"/>
    <p:sldId id="390" r:id="rId23"/>
    <p:sldId id="391" r:id="rId24"/>
    <p:sldId id="393" r:id="rId25"/>
    <p:sldId id="395" r:id="rId26"/>
    <p:sldId id="388" r:id="rId27"/>
    <p:sldId id="389" r:id="rId28"/>
    <p:sldId id="396" r:id="rId29"/>
    <p:sldId id="398" r:id="rId30"/>
    <p:sldId id="399" r:id="rId31"/>
    <p:sldId id="370" r:id="rId32"/>
    <p:sldId id="382" r:id="rId33"/>
    <p:sldId id="414" r:id="rId34"/>
    <p:sldId id="401" r:id="rId35"/>
    <p:sldId id="402" r:id="rId36"/>
    <p:sldId id="413" r:id="rId37"/>
    <p:sldId id="403" r:id="rId38"/>
    <p:sldId id="404" r:id="rId39"/>
    <p:sldId id="405" r:id="rId40"/>
    <p:sldId id="406" r:id="rId41"/>
    <p:sldId id="407" r:id="rId42"/>
    <p:sldId id="409" r:id="rId43"/>
    <p:sldId id="408" r:id="rId44"/>
    <p:sldId id="410" r:id="rId45"/>
    <p:sldId id="411" r:id="rId46"/>
    <p:sldId id="317" r:id="rId47"/>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07353-66F7-4B73-AAF2-B83BD2629E71}" v="2" dt="2024-04-03T11:20:49.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704" autoAdjust="0"/>
  </p:normalViewPr>
  <p:slideViewPr>
    <p:cSldViewPr snapToGrid="0">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is Georgiades" userId="6741d09a-9152-493d-adb6-2e05fc88d9da" providerId="ADAL" clId="{A0AFBAA9-4F49-467F-B3F4-B2B4DFC69B2E}"/>
    <pc:docChg chg="modSld">
      <pc:chgData name="Agis Georgiades" userId="6741d09a-9152-493d-adb6-2e05fc88d9da" providerId="ADAL" clId="{A0AFBAA9-4F49-467F-B3F4-B2B4DFC69B2E}" dt="2023-12-12T14:19:32.196" v="0" actId="20577"/>
      <pc:docMkLst>
        <pc:docMk/>
      </pc:docMkLst>
      <pc:sldChg chg="modSp mod">
        <pc:chgData name="Agis Georgiades" userId="6741d09a-9152-493d-adb6-2e05fc88d9da" providerId="ADAL" clId="{A0AFBAA9-4F49-467F-B3F4-B2B4DFC69B2E}" dt="2023-12-12T14:19:32.196" v="0" actId="20577"/>
        <pc:sldMkLst>
          <pc:docMk/>
          <pc:sldMk cId="3989777352" sldId="360"/>
        </pc:sldMkLst>
        <pc:spChg chg="mod">
          <ac:chgData name="Agis Georgiades" userId="6741d09a-9152-493d-adb6-2e05fc88d9da" providerId="ADAL" clId="{A0AFBAA9-4F49-467F-B3F4-B2B4DFC69B2E}" dt="2023-12-12T14:19:32.196" v="0" actId="20577"/>
          <ac:spMkLst>
            <pc:docMk/>
            <pc:sldMk cId="3989777352" sldId="360"/>
            <ac:spMk id="3" creationId="{F270E59D-5E7E-F29E-8B3B-9800D551B182}"/>
          </ac:spMkLst>
        </pc:spChg>
      </pc:sldChg>
    </pc:docChg>
  </pc:docChgLst>
  <pc:docChgLst>
    <pc:chgData name="Agis Georgiades" userId="6741d09a-9152-493d-adb6-2e05fc88d9da" providerId="ADAL" clId="{A97BB80C-F1F2-4B78-BE02-0B50829D20E8}"/>
    <pc:docChg chg="undo redo custSel addSld delSld modSld sldOrd">
      <pc:chgData name="Agis Georgiades" userId="6741d09a-9152-493d-adb6-2e05fc88d9da" providerId="ADAL" clId="{A97BB80C-F1F2-4B78-BE02-0B50829D20E8}" dt="2023-06-21T06:34:12.371" v="4462" actId="122"/>
      <pc:docMkLst>
        <pc:docMk/>
      </pc:docMkLst>
      <pc:sldChg chg="modSp mod">
        <pc:chgData name="Agis Georgiades" userId="6741d09a-9152-493d-adb6-2e05fc88d9da" providerId="ADAL" clId="{A97BB80C-F1F2-4B78-BE02-0B50829D20E8}" dt="2023-06-20T14:54:01.183" v="4372" actId="2"/>
        <pc:sldMkLst>
          <pc:docMk/>
          <pc:sldMk cId="2586058810" sldId="256"/>
        </pc:sldMkLst>
        <pc:spChg chg="mod">
          <ac:chgData name="Agis Georgiades" userId="6741d09a-9152-493d-adb6-2e05fc88d9da" providerId="ADAL" clId="{A97BB80C-F1F2-4B78-BE02-0B50829D20E8}" dt="2023-06-20T14:54:01.183" v="4372" actId="2"/>
          <ac:spMkLst>
            <pc:docMk/>
            <pc:sldMk cId="2586058810" sldId="256"/>
            <ac:spMk id="2" creationId="{CFE75451-6A4B-484B-9ED1-353CCE25B0F4}"/>
          </ac:spMkLst>
        </pc:spChg>
        <pc:spChg chg="mod">
          <ac:chgData name="Agis Georgiades" userId="6741d09a-9152-493d-adb6-2e05fc88d9da" providerId="ADAL" clId="{A97BB80C-F1F2-4B78-BE02-0B50829D20E8}" dt="2023-06-20T13:21:14.419" v="115" actId="20577"/>
          <ac:spMkLst>
            <pc:docMk/>
            <pc:sldMk cId="2586058810" sldId="256"/>
            <ac:spMk id="3" creationId="{0236A1B4-B8D1-4A72-8E20-0703F54BF1FE}"/>
          </ac:spMkLst>
        </pc:spChg>
      </pc:sldChg>
      <pc:sldChg chg="modSp del mod">
        <pc:chgData name="Agis Georgiades" userId="6741d09a-9152-493d-adb6-2e05fc88d9da" providerId="ADAL" clId="{A97BB80C-F1F2-4B78-BE02-0B50829D20E8}" dt="2023-06-20T13:34:54.635" v="594" actId="47"/>
        <pc:sldMkLst>
          <pc:docMk/>
          <pc:sldMk cId="3571516367" sldId="258"/>
        </pc:sldMkLst>
        <pc:spChg chg="mod">
          <ac:chgData name="Agis Georgiades" userId="6741d09a-9152-493d-adb6-2e05fc88d9da" providerId="ADAL" clId="{A97BB80C-F1F2-4B78-BE02-0B50829D20E8}" dt="2023-06-20T13:31:28.707" v="210" actId="20577"/>
          <ac:spMkLst>
            <pc:docMk/>
            <pc:sldMk cId="3571516367" sldId="258"/>
            <ac:spMk id="2" creationId="{0A32731C-311B-46F7-A865-6C3AF6B09A47}"/>
          </ac:spMkLst>
        </pc:spChg>
        <pc:spChg chg="mod">
          <ac:chgData name="Agis Georgiades" userId="6741d09a-9152-493d-adb6-2e05fc88d9da" providerId="ADAL" clId="{A97BB80C-F1F2-4B78-BE02-0B50829D20E8}" dt="2023-06-20T13:34:26.045" v="589" actId="20577"/>
          <ac:spMkLst>
            <pc:docMk/>
            <pc:sldMk cId="3571516367" sldId="258"/>
            <ac:spMk id="3" creationId="{9D5232F9-FD00-464A-9F17-619C91AEF8F3}"/>
          </ac:spMkLst>
        </pc:spChg>
        <pc:spChg chg="mod">
          <ac:chgData name="Agis Georgiades" userId="6741d09a-9152-493d-adb6-2e05fc88d9da" providerId="ADAL" clId="{A97BB80C-F1F2-4B78-BE02-0B50829D20E8}" dt="2023-06-20T13:23:51.208" v="188" actId="20577"/>
          <ac:spMkLst>
            <pc:docMk/>
            <pc:sldMk cId="3571516367" sldId="258"/>
            <ac:spMk id="5" creationId="{8D51ED20-04D4-4894-B0C2-9C541A61A734}"/>
          </ac:spMkLst>
        </pc:spChg>
      </pc:sldChg>
      <pc:sldChg chg="modSp mod">
        <pc:chgData name="Agis Georgiades" userId="6741d09a-9152-493d-adb6-2e05fc88d9da" providerId="ADAL" clId="{A97BB80C-F1F2-4B78-BE02-0B50829D20E8}" dt="2023-06-20T14:53:54.824" v="4369" actId="2"/>
        <pc:sldMkLst>
          <pc:docMk/>
          <pc:sldMk cId="1969787568" sldId="271"/>
        </pc:sldMkLst>
        <pc:spChg chg="mod">
          <ac:chgData name="Agis Georgiades" userId="6741d09a-9152-493d-adb6-2e05fc88d9da" providerId="ADAL" clId="{A97BB80C-F1F2-4B78-BE02-0B50829D20E8}" dt="2023-06-20T14:53:54.824" v="4369" actId="2"/>
          <ac:spMkLst>
            <pc:docMk/>
            <pc:sldMk cId="1969787568" sldId="271"/>
            <ac:spMk id="2" creationId="{8BDF1EDE-5423-435C-B149-87AB1BC22B83}"/>
          </ac:spMkLst>
        </pc:spChg>
        <pc:spChg chg="mod">
          <ac:chgData name="Agis Georgiades" userId="6741d09a-9152-493d-adb6-2e05fc88d9da" providerId="ADAL" clId="{A97BB80C-F1F2-4B78-BE02-0B50829D20E8}" dt="2023-06-20T13:22:46.842" v="173" actId="20577"/>
          <ac:spMkLst>
            <pc:docMk/>
            <pc:sldMk cId="1969787568" sldId="271"/>
            <ac:spMk id="3" creationId="{AF64C29E-DF30-4DC6-AB95-2016F9A703B6}"/>
          </ac:spMkLst>
        </pc:spChg>
        <pc:spChg chg="mod">
          <ac:chgData name="Agis Georgiades" userId="6741d09a-9152-493d-adb6-2e05fc88d9da" providerId="ADAL" clId="{A97BB80C-F1F2-4B78-BE02-0B50829D20E8}" dt="2023-06-20T13:24:19.931" v="197" actId="207"/>
          <ac:spMkLst>
            <pc:docMk/>
            <pc:sldMk cId="1969787568" sldId="271"/>
            <ac:spMk id="5" creationId="{3990FA1B-5022-47AB-A0AE-8F5C5797997C}"/>
          </ac:spMkLst>
        </pc:spChg>
      </pc:sldChg>
      <pc:sldChg chg="del">
        <pc:chgData name="Agis Georgiades" userId="6741d09a-9152-493d-adb6-2e05fc88d9da" providerId="ADAL" clId="{A97BB80C-F1F2-4B78-BE02-0B50829D20E8}" dt="2023-06-20T13:23:58.140" v="189" actId="47"/>
        <pc:sldMkLst>
          <pc:docMk/>
          <pc:sldMk cId="1024796453" sldId="272"/>
        </pc:sldMkLst>
      </pc:sldChg>
      <pc:sldChg chg="modSp add mod">
        <pc:chgData name="Agis Georgiades" userId="6741d09a-9152-493d-adb6-2e05fc88d9da" providerId="ADAL" clId="{A97BB80C-F1F2-4B78-BE02-0B50829D20E8}" dt="2023-06-20T14:54:11.809" v="4378" actId="2"/>
        <pc:sldMkLst>
          <pc:docMk/>
          <pc:sldMk cId="3563561887" sldId="272"/>
        </pc:sldMkLst>
        <pc:spChg chg="mod">
          <ac:chgData name="Agis Georgiades" userId="6741d09a-9152-493d-adb6-2e05fc88d9da" providerId="ADAL" clId="{A97BB80C-F1F2-4B78-BE02-0B50829D20E8}" dt="2023-06-20T14:54:11.809" v="4378" actId="2"/>
          <ac:spMkLst>
            <pc:docMk/>
            <pc:sldMk cId="3563561887" sldId="272"/>
            <ac:spMk id="2" creationId="{0A32731C-311B-46F7-A865-6C3AF6B09A47}"/>
          </ac:spMkLst>
        </pc:spChg>
        <pc:spChg chg="mod">
          <ac:chgData name="Agis Georgiades" userId="6741d09a-9152-493d-adb6-2e05fc88d9da" providerId="ADAL" clId="{A97BB80C-F1F2-4B78-BE02-0B50829D20E8}" dt="2023-06-20T13:58:10.251" v="1962" actId="14100"/>
          <ac:spMkLst>
            <pc:docMk/>
            <pc:sldMk cId="3563561887" sldId="272"/>
            <ac:spMk id="3" creationId="{9D5232F9-FD00-464A-9F17-619C91AEF8F3}"/>
          </ac:spMkLst>
        </pc:spChg>
      </pc:sldChg>
      <pc:sldChg chg="del">
        <pc:chgData name="Agis Georgiades" userId="6741d09a-9152-493d-adb6-2e05fc88d9da" providerId="ADAL" clId="{A97BB80C-F1F2-4B78-BE02-0B50829D20E8}" dt="2023-06-20T13:24:05.503" v="192" actId="47"/>
        <pc:sldMkLst>
          <pc:docMk/>
          <pc:sldMk cId="2407779188" sldId="273"/>
        </pc:sldMkLst>
      </pc:sldChg>
      <pc:sldChg chg="modSp add mod">
        <pc:chgData name="Agis Georgiades" userId="6741d09a-9152-493d-adb6-2e05fc88d9da" providerId="ADAL" clId="{A97BB80C-F1F2-4B78-BE02-0B50829D20E8}" dt="2023-06-21T06:34:09.634" v="4461" actId="122"/>
        <pc:sldMkLst>
          <pc:docMk/>
          <pc:sldMk cId="3560461925" sldId="273"/>
        </pc:sldMkLst>
        <pc:spChg chg="mod">
          <ac:chgData name="Agis Georgiades" userId="6741d09a-9152-493d-adb6-2e05fc88d9da" providerId="ADAL" clId="{A97BB80C-F1F2-4B78-BE02-0B50829D20E8}" dt="2023-06-21T06:34:09.634" v="4461" actId="122"/>
          <ac:spMkLst>
            <pc:docMk/>
            <pc:sldMk cId="3560461925" sldId="273"/>
            <ac:spMk id="2" creationId="{0A32731C-311B-46F7-A865-6C3AF6B09A47}"/>
          </ac:spMkLst>
        </pc:spChg>
        <pc:spChg chg="mod">
          <ac:chgData name="Agis Georgiades" userId="6741d09a-9152-493d-adb6-2e05fc88d9da" providerId="ADAL" clId="{A97BB80C-F1F2-4B78-BE02-0B50829D20E8}" dt="2023-06-20T13:36:18.571" v="676" actId="20577"/>
          <ac:spMkLst>
            <pc:docMk/>
            <pc:sldMk cId="3560461925" sldId="273"/>
            <ac:spMk id="3" creationId="{9D5232F9-FD00-464A-9F17-619C91AEF8F3}"/>
          </ac:spMkLst>
        </pc:spChg>
      </pc:sldChg>
      <pc:sldChg chg="new del">
        <pc:chgData name="Agis Georgiades" userId="6741d09a-9152-493d-adb6-2e05fc88d9da" providerId="ADAL" clId="{A97BB80C-F1F2-4B78-BE02-0B50829D20E8}" dt="2023-06-20T13:39:39.024" v="678" actId="47"/>
        <pc:sldMkLst>
          <pc:docMk/>
          <pc:sldMk cId="258171726" sldId="274"/>
        </pc:sldMkLst>
      </pc:sldChg>
      <pc:sldChg chg="del">
        <pc:chgData name="Agis Georgiades" userId="6741d09a-9152-493d-adb6-2e05fc88d9da" providerId="ADAL" clId="{A97BB80C-F1F2-4B78-BE02-0B50829D20E8}" dt="2023-06-20T13:24:06.179" v="193" actId="47"/>
        <pc:sldMkLst>
          <pc:docMk/>
          <pc:sldMk cId="1634677205" sldId="274"/>
        </pc:sldMkLst>
      </pc:sldChg>
      <pc:sldChg chg="modSp add mod">
        <pc:chgData name="Agis Georgiades" userId="6741d09a-9152-493d-adb6-2e05fc88d9da" providerId="ADAL" clId="{A97BB80C-F1F2-4B78-BE02-0B50829D20E8}" dt="2023-06-21T06:34:12.371" v="4462" actId="122"/>
        <pc:sldMkLst>
          <pc:docMk/>
          <pc:sldMk cId="4156027637" sldId="274"/>
        </pc:sldMkLst>
        <pc:spChg chg="mod">
          <ac:chgData name="Agis Georgiades" userId="6741d09a-9152-493d-adb6-2e05fc88d9da" providerId="ADAL" clId="{A97BB80C-F1F2-4B78-BE02-0B50829D20E8}" dt="2023-06-21T06:34:12.371" v="4462" actId="122"/>
          <ac:spMkLst>
            <pc:docMk/>
            <pc:sldMk cId="4156027637" sldId="274"/>
            <ac:spMk id="2" creationId="{0A32731C-311B-46F7-A865-6C3AF6B09A47}"/>
          </ac:spMkLst>
        </pc:spChg>
        <pc:spChg chg="mod">
          <ac:chgData name="Agis Georgiades" userId="6741d09a-9152-493d-adb6-2e05fc88d9da" providerId="ADAL" clId="{A97BB80C-F1F2-4B78-BE02-0B50829D20E8}" dt="2023-06-20T13:45:30.234" v="1210" actId="14100"/>
          <ac:spMkLst>
            <pc:docMk/>
            <pc:sldMk cId="4156027637" sldId="274"/>
            <ac:spMk id="3" creationId="{9D5232F9-FD00-464A-9F17-619C91AEF8F3}"/>
          </ac:spMkLst>
        </pc:spChg>
      </pc:sldChg>
      <pc:sldChg chg="del">
        <pc:chgData name="Agis Georgiades" userId="6741d09a-9152-493d-adb6-2e05fc88d9da" providerId="ADAL" clId="{A97BB80C-F1F2-4B78-BE02-0B50829D20E8}" dt="2023-06-20T13:24:06.839" v="194" actId="47"/>
        <pc:sldMkLst>
          <pc:docMk/>
          <pc:sldMk cId="367127579" sldId="275"/>
        </pc:sldMkLst>
      </pc:sldChg>
      <pc:sldChg chg="modSp add mod">
        <pc:chgData name="Agis Georgiades" userId="6741d09a-9152-493d-adb6-2e05fc88d9da" providerId="ADAL" clId="{A97BB80C-F1F2-4B78-BE02-0B50829D20E8}" dt="2023-06-21T06:29:28.988" v="4419" actId="20577"/>
        <pc:sldMkLst>
          <pc:docMk/>
          <pc:sldMk cId="3077049856" sldId="275"/>
        </pc:sldMkLst>
        <pc:spChg chg="mod">
          <ac:chgData name="Agis Georgiades" userId="6741d09a-9152-493d-adb6-2e05fc88d9da" providerId="ADAL" clId="{A97BB80C-F1F2-4B78-BE02-0B50829D20E8}" dt="2023-06-20T14:54:31.113" v="4391" actId="2"/>
          <ac:spMkLst>
            <pc:docMk/>
            <pc:sldMk cId="3077049856" sldId="275"/>
            <ac:spMk id="2" creationId="{0A32731C-311B-46F7-A865-6C3AF6B09A47}"/>
          </ac:spMkLst>
        </pc:spChg>
        <pc:spChg chg="mod">
          <ac:chgData name="Agis Georgiades" userId="6741d09a-9152-493d-adb6-2e05fc88d9da" providerId="ADAL" clId="{A97BB80C-F1F2-4B78-BE02-0B50829D20E8}" dt="2023-06-21T06:29:28.988" v="4419" actId="20577"/>
          <ac:spMkLst>
            <pc:docMk/>
            <pc:sldMk cId="3077049856" sldId="275"/>
            <ac:spMk id="3" creationId="{9D5232F9-FD00-464A-9F17-619C91AEF8F3}"/>
          </ac:spMkLst>
        </pc:spChg>
      </pc:sldChg>
      <pc:sldChg chg="del">
        <pc:chgData name="Agis Georgiades" userId="6741d09a-9152-493d-adb6-2e05fc88d9da" providerId="ADAL" clId="{A97BB80C-F1F2-4B78-BE02-0B50829D20E8}" dt="2023-06-20T13:24:07.753" v="195" actId="47"/>
        <pc:sldMkLst>
          <pc:docMk/>
          <pc:sldMk cId="1775613787" sldId="276"/>
        </pc:sldMkLst>
      </pc:sldChg>
      <pc:sldChg chg="modSp add mod ord">
        <pc:chgData name="Agis Georgiades" userId="6741d09a-9152-493d-adb6-2e05fc88d9da" providerId="ADAL" clId="{A97BB80C-F1F2-4B78-BE02-0B50829D20E8}" dt="2023-06-20T14:54:49.161" v="4403" actId="2"/>
        <pc:sldMkLst>
          <pc:docMk/>
          <pc:sldMk cId="2040115987" sldId="276"/>
        </pc:sldMkLst>
        <pc:spChg chg="mod">
          <ac:chgData name="Agis Georgiades" userId="6741d09a-9152-493d-adb6-2e05fc88d9da" providerId="ADAL" clId="{A97BB80C-F1F2-4B78-BE02-0B50829D20E8}" dt="2023-06-20T14:54:49.161" v="4403" actId="2"/>
          <ac:spMkLst>
            <pc:docMk/>
            <pc:sldMk cId="2040115987" sldId="276"/>
            <ac:spMk id="2" creationId="{0A32731C-311B-46F7-A865-6C3AF6B09A47}"/>
          </ac:spMkLst>
        </pc:spChg>
        <pc:spChg chg="mod">
          <ac:chgData name="Agis Georgiades" userId="6741d09a-9152-493d-adb6-2e05fc88d9da" providerId="ADAL" clId="{A97BB80C-F1F2-4B78-BE02-0B50829D20E8}" dt="2023-06-20T14:51:34.740" v="4141" actId="14100"/>
          <ac:spMkLst>
            <pc:docMk/>
            <pc:sldMk cId="2040115987" sldId="276"/>
            <ac:spMk id="3" creationId="{9D5232F9-FD00-464A-9F17-619C91AEF8F3}"/>
          </ac:spMkLst>
        </pc:spChg>
      </pc:sldChg>
      <pc:sldChg chg="modSp add mod">
        <pc:chgData name="Agis Georgiades" userId="6741d09a-9152-493d-adb6-2e05fc88d9da" providerId="ADAL" clId="{A97BB80C-F1F2-4B78-BE02-0B50829D20E8}" dt="2023-06-20T14:54:34.281" v="4393" actId="2"/>
        <pc:sldMkLst>
          <pc:docMk/>
          <pc:sldMk cId="1483703009" sldId="277"/>
        </pc:sldMkLst>
        <pc:spChg chg="mod">
          <ac:chgData name="Agis Georgiades" userId="6741d09a-9152-493d-adb6-2e05fc88d9da" providerId="ADAL" clId="{A97BB80C-F1F2-4B78-BE02-0B50829D20E8}" dt="2023-06-20T14:54:34.281" v="4393" actId="2"/>
          <ac:spMkLst>
            <pc:docMk/>
            <pc:sldMk cId="1483703009" sldId="277"/>
            <ac:spMk id="2" creationId="{0A32731C-311B-46F7-A865-6C3AF6B09A47}"/>
          </ac:spMkLst>
        </pc:spChg>
        <pc:spChg chg="mod">
          <ac:chgData name="Agis Georgiades" userId="6741d09a-9152-493d-adb6-2e05fc88d9da" providerId="ADAL" clId="{A97BB80C-F1F2-4B78-BE02-0B50829D20E8}" dt="2023-06-20T13:51:54.906" v="1701" actId="6549"/>
          <ac:spMkLst>
            <pc:docMk/>
            <pc:sldMk cId="1483703009" sldId="277"/>
            <ac:spMk id="3" creationId="{9D5232F9-FD00-464A-9F17-619C91AEF8F3}"/>
          </ac:spMkLst>
        </pc:spChg>
      </pc:sldChg>
      <pc:sldChg chg="modSp add mod ord">
        <pc:chgData name="Agis Georgiades" userId="6741d09a-9152-493d-adb6-2e05fc88d9da" providerId="ADAL" clId="{A97BB80C-F1F2-4B78-BE02-0B50829D20E8}" dt="2023-06-21T06:34:01.307" v="4460" actId="122"/>
        <pc:sldMkLst>
          <pc:docMk/>
          <pc:sldMk cId="1933952231" sldId="278"/>
        </pc:sldMkLst>
        <pc:spChg chg="mod">
          <ac:chgData name="Agis Georgiades" userId="6741d09a-9152-493d-adb6-2e05fc88d9da" providerId="ADAL" clId="{A97BB80C-F1F2-4B78-BE02-0B50829D20E8}" dt="2023-06-21T06:34:01.307" v="4460" actId="122"/>
          <ac:spMkLst>
            <pc:docMk/>
            <pc:sldMk cId="1933952231" sldId="278"/>
            <ac:spMk id="2" creationId="{0A32731C-311B-46F7-A865-6C3AF6B09A47}"/>
          </ac:spMkLst>
        </pc:spChg>
      </pc:sldChg>
      <pc:sldChg chg="modSp add mod ord">
        <pc:chgData name="Agis Georgiades" userId="6741d09a-9152-493d-adb6-2e05fc88d9da" providerId="ADAL" clId="{A97BB80C-F1F2-4B78-BE02-0B50829D20E8}" dt="2023-06-20T14:54:05.032" v="4375" actId="2"/>
        <pc:sldMkLst>
          <pc:docMk/>
          <pc:sldMk cId="3463365545" sldId="279"/>
        </pc:sldMkLst>
        <pc:spChg chg="mod">
          <ac:chgData name="Agis Georgiades" userId="6741d09a-9152-493d-adb6-2e05fc88d9da" providerId="ADAL" clId="{A97BB80C-F1F2-4B78-BE02-0B50829D20E8}" dt="2023-06-20T14:54:05.032" v="4375" actId="2"/>
          <ac:spMkLst>
            <pc:docMk/>
            <pc:sldMk cId="3463365545" sldId="279"/>
            <ac:spMk id="2" creationId="{0A32731C-311B-46F7-A865-6C3AF6B09A47}"/>
          </ac:spMkLst>
        </pc:spChg>
      </pc:sldChg>
      <pc:sldChg chg="modSp add mod">
        <pc:chgData name="Agis Georgiades" userId="6741d09a-9152-493d-adb6-2e05fc88d9da" providerId="ADAL" clId="{A97BB80C-F1F2-4B78-BE02-0B50829D20E8}" dt="2023-06-21T06:33:36.719" v="4457" actId="14100"/>
        <pc:sldMkLst>
          <pc:docMk/>
          <pc:sldMk cId="1076767335" sldId="280"/>
        </pc:sldMkLst>
        <pc:spChg chg="mod">
          <ac:chgData name="Agis Georgiades" userId="6741d09a-9152-493d-adb6-2e05fc88d9da" providerId="ADAL" clId="{A97BB80C-F1F2-4B78-BE02-0B50829D20E8}" dt="2023-06-21T06:33:33.410" v="4456" actId="14100"/>
          <ac:spMkLst>
            <pc:docMk/>
            <pc:sldMk cId="1076767335" sldId="280"/>
            <ac:spMk id="2" creationId="{0A32731C-311B-46F7-A865-6C3AF6B09A47}"/>
          </ac:spMkLst>
        </pc:spChg>
        <pc:spChg chg="mod">
          <ac:chgData name="Agis Georgiades" userId="6741d09a-9152-493d-adb6-2e05fc88d9da" providerId="ADAL" clId="{A97BB80C-F1F2-4B78-BE02-0B50829D20E8}" dt="2023-06-21T06:33:36.719" v="4457" actId="14100"/>
          <ac:spMkLst>
            <pc:docMk/>
            <pc:sldMk cId="1076767335" sldId="280"/>
            <ac:spMk id="3" creationId="{9D5232F9-FD00-464A-9F17-619C91AEF8F3}"/>
          </ac:spMkLst>
        </pc:spChg>
      </pc:sldChg>
      <pc:sldChg chg="modSp add mod">
        <pc:chgData name="Agis Georgiades" userId="6741d09a-9152-493d-adb6-2e05fc88d9da" providerId="ADAL" clId="{A97BB80C-F1F2-4B78-BE02-0B50829D20E8}" dt="2023-06-21T06:33:46.218" v="4459" actId="20577"/>
        <pc:sldMkLst>
          <pc:docMk/>
          <pc:sldMk cId="1113861873" sldId="281"/>
        </pc:sldMkLst>
        <pc:spChg chg="mod">
          <ac:chgData name="Agis Georgiades" userId="6741d09a-9152-493d-adb6-2e05fc88d9da" providerId="ADAL" clId="{A97BB80C-F1F2-4B78-BE02-0B50829D20E8}" dt="2023-06-21T06:33:42.767" v="4458" actId="14100"/>
          <ac:spMkLst>
            <pc:docMk/>
            <pc:sldMk cId="1113861873" sldId="281"/>
            <ac:spMk id="2" creationId="{0A32731C-311B-46F7-A865-6C3AF6B09A47}"/>
          </ac:spMkLst>
        </pc:spChg>
        <pc:spChg chg="mod">
          <ac:chgData name="Agis Georgiades" userId="6741d09a-9152-493d-adb6-2e05fc88d9da" providerId="ADAL" clId="{A97BB80C-F1F2-4B78-BE02-0B50829D20E8}" dt="2023-06-21T06:33:46.218" v="4459" actId="20577"/>
          <ac:spMkLst>
            <pc:docMk/>
            <pc:sldMk cId="1113861873" sldId="281"/>
            <ac:spMk id="3" creationId="{9D5232F9-FD00-464A-9F17-619C91AEF8F3}"/>
          </ac:spMkLst>
        </pc:spChg>
      </pc:sldChg>
      <pc:sldChg chg="new del">
        <pc:chgData name="Agis Georgiades" userId="6741d09a-9152-493d-adb6-2e05fc88d9da" providerId="ADAL" clId="{A97BB80C-F1F2-4B78-BE02-0B50829D20E8}" dt="2023-06-20T14:00:45.975" v="1996" actId="47"/>
        <pc:sldMkLst>
          <pc:docMk/>
          <pc:sldMk cId="2478721128" sldId="281"/>
        </pc:sldMkLst>
      </pc:sldChg>
      <pc:sldChg chg="add del">
        <pc:chgData name="Agis Georgiades" userId="6741d09a-9152-493d-adb6-2e05fc88d9da" providerId="ADAL" clId="{A97BB80C-F1F2-4B78-BE02-0B50829D20E8}" dt="2023-06-20T14:32:07.927" v="3144" actId="47"/>
        <pc:sldMkLst>
          <pc:docMk/>
          <pc:sldMk cId="1090225711" sldId="282"/>
        </pc:sldMkLst>
      </pc:sldChg>
      <pc:sldChg chg="new del">
        <pc:chgData name="Agis Georgiades" userId="6741d09a-9152-493d-adb6-2e05fc88d9da" providerId="ADAL" clId="{A97BB80C-F1F2-4B78-BE02-0B50829D20E8}" dt="2023-06-20T14:03:20.968" v="2255" actId="47"/>
        <pc:sldMkLst>
          <pc:docMk/>
          <pc:sldMk cId="3650476167" sldId="282"/>
        </pc:sldMkLst>
      </pc:sldChg>
      <pc:sldChg chg="del">
        <pc:chgData name="Agis Georgiades" userId="6741d09a-9152-493d-adb6-2e05fc88d9da" providerId="ADAL" clId="{A97BB80C-F1F2-4B78-BE02-0B50829D20E8}" dt="2023-06-20T13:24:04.859" v="191" actId="47"/>
        <pc:sldMkLst>
          <pc:docMk/>
          <pc:sldMk cId="691012829" sldId="283"/>
        </pc:sldMkLst>
      </pc:sldChg>
      <pc:sldChg chg="modSp add mod">
        <pc:chgData name="Agis Georgiades" userId="6741d09a-9152-493d-adb6-2e05fc88d9da" providerId="ADAL" clId="{A97BB80C-F1F2-4B78-BE02-0B50829D20E8}" dt="2023-06-21T06:33:20.746" v="4453" actId="20577"/>
        <pc:sldMkLst>
          <pc:docMk/>
          <pc:sldMk cId="1720238030" sldId="283"/>
        </pc:sldMkLst>
        <pc:spChg chg="mod">
          <ac:chgData name="Agis Georgiades" userId="6741d09a-9152-493d-adb6-2e05fc88d9da" providerId="ADAL" clId="{A97BB80C-F1F2-4B78-BE02-0B50829D20E8}" dt="2023-06-20T14:54:20.777" v="4383" actId="2"/>
          <ac:spMkLst>
            <pc:docMk/>
            <pc:sldMk cId="1720238030" sldId="283"/>
            <ac:spMk id="2" creationId="{0A32731C-311B-46F7-A865-6C3AF6B09A47}"/>
          </ac:spMkLst>
        </pc:spChg>
        <pc:spChg chg="mod">
          <ac:chgData name="Agis Georgiades" userId="6741d09a-9152-493d-adb6-2e05fc88d9da" providerId="ADAL" clId="{A97BB80C-F1F2-4B78-BE02-0B50829D20E8}" dt="2023-06-21T06:33:20.746" v="4453" actId="20577"/>
          <ac:spMkLst>
            <pc:docMk/>
            <pc:sldMk cId="1720238030" sldId="283"/>
            <ac:spMk id="3" creationId="{9D5232F9-FD00-464A-9F17-619C91AEF8F3}"/>
          </ac:spMkLst>
        </pc:spChg>
      </pc:sldChg>
      <pc:sldChg chg="modSp add mod">
        <pc:chgData name="Agis Georgiades" userId="6741d09a-9152-493d-adb6-2e05fc88d9da" providerId="ADAL" clId="{A97BB80C-F1F2-4B78-BE02-0B50829D20E8}" dt="2023-06-21T06:33:23.628" v="4454" actId="20577"/>
        <pc:sldMkLst>
          <pc:docMk/>
          <pc:sldMk cId="613393092" sldId="284"/>
        </pc:sldMkLst>
        <pc:spChg chg="mod">
          <ac:chgData name="Agis Georgiades" userId="6741d09a-9152-493d-adb6-2e05fc88d9da" providerId="ADAL" clId="{A97BB80C-F1F2-4B78-BE02-0B50829D20E8}" dt="2023-06-20T14:54:21.737" v="4384" actId="2"/>
          <ac:spMkLst>
            <pc:docMk/>
            <pc:sldMk cId="613393092" sldId="284"/>
            <ac:spMk id="2" creationId="{0A32731C-311B-46F7-A865-6C3AF6B09A47}"/>
          </ac:spMkLst>
        </pc:spChg>
        <pc:spChg chg="mod">
          <ac:chgData name="Agis Georgiades" userId="6741d09a-9152-493d-adb6-2e05fc88d9da" providerId="ADAL" clId="{A97BB80C-F1F2-4B78-BE02-0B50829D20E8}" dt="2023-06-21T06:33:23.628" v="4454" actId="20577"/>
          <ac:spMkLst>
            <pc:docMk/>
            <pc:sldMk cId="613393092" sldId="284"/>
            <ac:spMk id="3" creationId="{9D5232F9-FD00-464A-9F17-619C91AEF8F3}"/>
          </ac:spMkLst>
        </pc:spChg>
      </pc:sldChg>
      <pc:sldChg chg="modSp add mod">
        <pc:chgData name="Agis Georgiades" userId="6741d09a-9152-493d-adb6-2e05fc88d9da" providerId="ADAL" clId="{A97BB80C-F1F2-4B78-BE02-0B50829D20E8}" dt="2023-06-21T06:30:44.938" v="4427" actId="20577"/>
        <pc:sldMkLst>
          <pc:docMk/>
          <pc:sldMk cId="686195787" sldId="285"/>
        </pc:sldMkLst>
        <pc:spChg chg="mod">
          <ac:chgData name="Agis Georgiades" userId="6741d09a-9152-493d-adb6-2e05fc88d9da" providerId="ADAL" clId="{A97BB80C-F1F2-4B78-BE02-0B50829D20E8}" dt="2023-06-20T14:13:40.233" v="2556" actId="14100"/>
          <ac:spMkLst>
            <pc:docMk/>
            <pc:sldMk cId="686195787" sldId="285"/>
            <ac:spMk id="2" creationId="{0A32731C-311B-46F7-A865-6C3AF6B09A47}"/>
          </ac:spMkLst>
        </pc:spChg>
        <pc:spChg chg="mod">
          <ac:chgData name="Agis Georgiades" userId="6741d09a-9152-493d-adb6-2e05fc88d9da" providerId="ADAL" clId="{A97BB80C-F1F2-4B78-BE02-0B50829D20E8}" dt="2023-06-21T06:30:44.938" v="4427" actId="20577"/>
          <ac:spMkLst>
            <pc:docMk/>
            <pc:sldMk cId="686195787" sldId="285"/>
            <ac:spMk id="3" creationId="{9D5232F9-FD00-464A-9F17-619C91AEF8F3}"/>
          </ac:spMkLst>
        </pc:spChg>
      </pc:sldChg>
      <pc:sldChg chg="del">
        <pc:chgData name="Agis Georgiades" userId="6741d09a-9152-493d-adb6-2e05fc88d9da" providerId="ADAL" clId="{A97BB80C-F1F2-4B78-BE02-0B50829D20E8}" dt="2023-06-20T13:24:04.089" v="190" actId="47"/>
        <pc:sldMkLst>
          <pc:docMk/>
          <pc:sldMk cId="1442439741" sldId="285"/>
        </pc:sldMkLst>
      </pc:sldChg>
      <pc:sldChg chg="new del">
        <pc:chgData name="Agis Georgiades" userId="6741d09a-9152-493d-adb6-2e05fc88d9da" providerId="ADAL" clId="{A97BB80C-F1F2-4B78-BE02-0B50829D20E8}" dt="2023-06-20T14:07:20.475" v="2288" actId="47"/>
        <pc:sldMkLst>
          <pc:docMk/>
          <pc:sldMk cId="2495598171" sldId="285"/>
        </pc:sldMkLst>
      </pc:sldChg>
      <pc:sldChg chg="modSp add del mod">
        <pc:chgData name="Agis Georgiades" userId="6741d09a-9152-493d-adb6-2e05fc88d9da" providerId="ADAL" clId="{A97BB80C-F1F2-4B78-BE02-0B50829D20E8}" dt="2023-06-20T14:11:13.417" v="2491" actId="47"/>
        <pc:sldMkLst>
          <pc:docMk/>
          <pc:sldMk cId="3157181919" sldId="285"/>
        </pc:sldMkLst>
        <pc:spChg chg="mod">
          <ac:chgData name="Agis Georgiades" userId="6741d09a-9152-493d-adb6-2e05fc88d9da" providerId="ADAL" clId="{A97BB80C-F1F2-4B78-BE02-0B50829D20E8}" dt="2023-06-20T14:09:35.664" v="2428" actId="27636"/>
          <ac:spMkLst>
            <pc:docMk/>
            <pc:sldMk cId="3157181919" sldId="285"/>
            <ac:spMk id="2" creationId="{0A32731C-311B-46F7-A865-6C3AF6B09A47}"/>
          </ac:spMkLst>
        </pc:spChg>
        <pc:spChg chg="mod">
          <ac:chgData name="Agis Georgiades" userId="6741d09a-9152-493d-adb6-2e05fc88d9da" providerId="ADAL" clId="{A97BB80C-F1F2-4B78-BE02-0B50829D20E8}" dt="2023-06-20T14:09:54.320" v="2490" actId="20577"/>
          <ac:spMkLst>
            <pc:docMk/>
            <pc:sldMk cId="3157181919" sldId="285"/>
            <ac:spMk id="3" creationId="{9D5232F9-FD00-464A-9F17-619C91AEF8F3}"/>
          </ac:spMkLst>
        </pc:spChg>
      </pc:sldChg>
      <pc:sldChg chg="modSp add mod">
        <pc:chgData name="Agis Georgiades" userId="6741d09a-9152-493d-adb6-2e05fc88d9da" providerId="ADAL" clId="{A97BB80C-F1F2-4B78-BE02-0B50829D20E8}" dt="2023-06-20T14:54:38.426" v="4396" actId="2"/>
        <pc:sldMkLst>
          <pc:docMk/>
          <pc:sldMk cId="2276539349" sldId="286"/>
        </pc:sldMkLst>
        <pc:spChg chg="mod">
          <ac:chgData name="Agis Georgiades" userId="6741d09a-9152-493d-adb6-2e05fc88d9da" providerId="ADAL" clId="{A97BB80C-F1F2-4B78-BE02-0B50829D20E8}" dt="2023-06-20T14:54:37.656" v="4395" actId="2"/>
          <ac:spMkLst>
            <pc:docMk/>
            <pc:sldMk cId="2276539349" sldId="286"/>
            <ac:spMk id="2" creationId="{0A32731C-311B-46F7-A865-6C3AF6B09A47}"/>
          </ac:spMkLst>
        </pc:spChg>
        <pc:spChg chg="mod">
          <ac:chgData name="Agis Georgiades" userId="6741d09a-9152-493d-adb6-2e05fc88d9da" providerId="ADAL" clId="{A97BB80C-F1F2-4B78-BE02-0B50829D20E8}" dt="2023-06-20T14:54:38.426" v="4396" actId="2"/>
          <ac:spMkLst>
            <pc:docMk/>
            <pc:sldMk cId="2276539349" sldId="286"/>
            <ac:spMk id="3" creationId="{9D5232F9-FD00-464A-9F17-619C91AEF8F3}"/>
          </ac:spMkLst>
        </pc:spChg>
      </pc:sldChg>
      <pc:sldChg chg="modSp add mod">
        <pc:chgData name="Agis Georgiades" userId="6741d09a-9152-493d-adb6-2e05fc88d9da" providerId="ADAL" clId="{A97BB80C-F1F2-4B78-BE02-0B50829D20E8}" dt="2023-06-21T06:30:38.543" v="4425" actId="20577"/>
        <pc:sldMkLst>
          <pc:docMk/>
          <pc:sldMk cId="3366251330" sldId="287"/>
        </pc:sldMkLst>
        <pc:spChg chg="mod">
          <ac:chgData name="Agis Georgiades" userId="6741d09a-9152-493d-adb6-2e05fc88d9da" providerId="ADAL" clId="{A97BB80C-F1F2-4B78-BE02-0B50829D20E8}" dt="2023-06-20T14:54:43.073" v="4399" actId="2"/>
          <ac:spMkLst>
            <pc:docMk/>
            <pc:sldMk cId="3366251330" sldId="287"/>
            <ac:spMk id="2" creationId="{0A32731C-311B-46F7-A865-6C3AF6B09A47}"/>
          </ac:spMkLst>
        </pc:spChg>
        <pc:spChg chg="mod">
          <ac:chgData name="Agis Georgiades" userId="6741d09a-9152-493d-adb6-2e05fc88d9da" providerId="ADAL" clId="{A97BB80C-F1F2-4B78-BE02-0B50829D20E8}" dt="2023-06-21T06:30:38.543" v="4425" actId="20577"/>
          <ac:spMkLst>
            <pc:docMk/>
            <pc:sldMk cId="3366251330" sldId="287"/>
            <ac:spMk id="3" creationId="{9D5232F9-FD00-464A-9F17-619C91AEF8F3}"/>
          </ac:spMkLst>
        </pc:spChg>
      </pc:sldChg>
      <pc:sldChg chg="modSp add mod">
        <pc:chgData name="Agis Georgiades" userId="6741d09a-9152-493d-adb6-2e05fc88d9da" providerId="ADAL" clId="{A97BB80C-F1F2-4B78-BE02-0B50829D20E8}" dt="2023-06-20T14:54:46.537" v="4401" actId="2"/>
        <pc:sldMkLst>
          <pc:docMk/>
          <pc:sldMk cId="1521794011" sldId="288"/>
        </pc:sldMkLst>
        <pc:spChg chg="mod">
          <ac:chgData name="Agis Georgiades" userId="6741d09a-9152-493d-adb6-2e05fc88d9da" providerId="ADAL" clId="{A97BB80C-F1F2-4B78-BE02-0B50829D20E8}" dt="2023-06-20T14:54:46.537" v="4401" actId="2"/>
          <ac:spMkLst>
            <pc:docMk/>
            <pc:sldMk cId="1521794011" sldId="288"/>
            <ac:spMk id="2" creationId="{0A32731C-311B-46F7-A865-6C3AF6B09A47}"/>
          </ac:spMkLst>
        </pc:spChg>
        <pc:spChg chg="mod">
          <ac:chgData name="Agis Georgiades" userId="6741d09a-9152-493d-adb6-2e05fc88d9da" providerId="ADAL" clId="{A97BB80C-F1F2-4B78-BE02-0B50829D20E8}" dt="2023-06-20T14:27:02.323" v="3004" actId="20577"/>
          <ac:spMkLst>
            <pc:docMk/>
            <pc:sldMk cId="1521794011" sldId="288"/>
            <ac:spMk id="3" creationId="{9D5232F9-FD00-464A-9F17-619C91AEF8F3}"/>
          </ac:spMkLst>
        </pc:spChg>
      </pc:sldChg>
      <pc:sldChg chg="modSp add mod">
        <pc:chgData name="Agis Georgiades" userId="6741d09a-9152-493d-adb6-2e05fc88d9da" providerId="ADAL" clId="{A97BB80C-F1F2-4B78-BE02-0B50829D20E8}" dt="2023-06-20T14:54:40.824" v="4397" actId="2"/>
        <pc:sldMkLst>
          <pc:docMk/>
          <pc:sldMk cId="2544405013" sldId="289"/>
        </pc:sldMkLst>
        <pc:spChg chg="mod">
          <ac:chgData name="Agis Georgiades" userId="6741d09a-9152-493d-adb6-2e05fc88d9da" providerId="ADAL" clId="{A97BB80C-F1F2-4B78-BE02-0B50829D20E8}" dt="2023-06-20T14:54:40.824" v="4397" actId="2"/>
          <ac:spMkLst>
            <pc:docMk/>
            <pc:sldMk cId="2544405013" sldId="289"/>
            <ac:spMk id="2" creationId="{0A32731C-311B-46F7-A865-6C3AF6B09A47}"/>
          </ac:spMkLst>
        </pc:spChg>
        <pc:spChg chg="mod">
          <ac:chgData name="Agis Georgiades" userId="6741d09a-9152-493d-adb6-2e05fc88d9da" providerId="ADAL" clId="{A97BB80C-F1F2-4B78-BE02-0B50829D20E8}" dt="2023-06-20T14:35:37.754" v="3215" actId="6549"/>
          <ac:spMkLst>
            <pc:docMk/>
            <pc:sldMk cId="2544405013" sldId="289"/>
            <ac:spMk id="3" creationId="{9D5232F9-FD00-464A-9F17-619C91AEF8F3}"/>
          </ac:spMkLst>
        </pc:spChg>
      </pc:sldChg>
      <pc:sldChg chg="add del">
        <pc:chgData name="Agis Georgiades" userId="6741d09a-9152-493d-adb6-2e05fc88d9da" providerId="ADAL" clId="{A97BB80C-F1F2-4B78-BE02-0B50829D20E8}" dt="2023-06-20T14:33:31.752" v="3152" actId="47"/>
        <pc:sldMkLst>
          <pc:docMk/>
          <pc:sldMk cId="2663145700" sldId="290"/>
        </pc:sldMkLst>
      </pc:sldChg>
      <pc:sldChg chg="modSp add mod">
        <pc:chgData name="Agis Georgiades" userId="6741d09a-9152-493d-adb6-2e05fc88d9da" providerId="ADAL" clId="{A97BB80C-F1F2-4B78-BE02-0B50829D20E8}" dt="2023-06-21T06:31:41.684" v="4440" actId="6549"/>
        <pc:sldMkLst>
          <pc:docMk/>
          <pc:sldMk cId="3114311398" sldId="290"/>
        </pc:sldMkLst>
        <pc:spChg chg="mod">
          <ac:chgData name="Agis Georgiades" userId="6741d09a-9152-493d-adb6-2e05fc88d9da" providerId="ADAL" clId="{A97BB80C-F1F2-4B78-BE02-0B50829D20E8}" dt="2023-06-20T14:54:50.649" v="4405" actId="2"/>
          <ac:spMkLst>
            <pc:docMk/>
            <pc:sldMk cId="3114311398" sldId="290"/>
            <ac:spMk id="2" creationId="{0A32731C-311B-46F7-A865-6C3AF6B09A47}"/>
          </ac:spMkLst>
        </pc:spChg>
        <pc:spChg chg="mod">
          <ac:chgData name="Agis Georgiades" userId="6741d09a-9152-493d-adb6-2e05fc88d9da" providerId="ADAL" clId="{A97BB80C-F1F2-4B78-BE02-0B50829D20E8}" dt="2023-06-21T06:31:41.684" v="4440" actId="6549"/>
          <ac:spMkLst>
            <pc:docMk/>
            <pc:sldMk cId="3114311398" sldId="290"/>
            <ac:spMk id="3" creationId="{9D5232F9-FD00-464A-9F17-619C91AEF8F3}"/>
          </ac:spMkLst>
        </pc:spChg>
      </pc:sldChg>
      <pc:sldChg chg="modSp add mod">
        <pc:chgData name="Agis Georgiades" userId="6741d09a-9152-493d-adb6-2e05fc88d9da" providerId="ADAL" clId="{A97BB80C-F1F2-4B78-BE02-0B50829D20E8}" dt="2023-06-21T06:32:30.519" v="4449" actId="6549"/>
        <pc:sldMkLst>
          <pc:docMk/>
          <pc:sldMk cId="3308564733" sldId="291"/>
        </pc:sldMkLst>
        <pc:spChg chg="mod">
          <ac:chgData name="Agis Georgiades" userId="6741d09a-9152-493d-adb6-2e05fc88d9da" providerId="ADAL" clId="{A97BB80C-F1F2-4B78-BE02-0B50829D20E8}" dt="2023-06-20T14:54:57.042" v="4413" actId="2"/>
          <ac:spMkLst>
            <pc:docMk/>
            <pc:sldMk cId="3308564733" sldId="291"/>
            <ac:spMk id="2" creationId="{0A32731C-311B-46F7-A865-6C3AF6B09A47}"/>
          </ac:spMkLst>
        </pc:spChg>
        <pc:spChg chg="mod">
          <ac:chgData name="Agis Georgiades" userId="6741d09a-9152-493d-adb6-2e05fc88d9da" providerId="ADAL" clId="{A97BB80C-F1F2-4B78-BE02-0B50829D20E8}" dt="2023-06-21T06:32:30.519" v="4449" actId="6549"/>
          <ac:spMkLst>
            <pc:docMk/>
            <pc:sldMk cId="3308564733" sldId="291"/>
            <ac:spMk id="3" creationId="{9D5232F9-FD00-464A-9F17-619C91AEF8F3}"/>
          </ac:spMkLst>
        </pc:spChg>
      </pc:sldChg>
      <pc:sldChg chg="modSp add mod">
        <pc:chgData name="Agis Georgiades" userId="6741d09a-9152-493d-adb6-2e05fc88d9da" providerId="ADAL" clId="{A97BB80C-F1F2-4B78-BE02-0B50829D20E8}" dt="2023-06-21T06:32:43.232" v="4450" actId="20577"/>
        <pc:sldMkLst>
          <pc:docMk/>
          <pc:sldMk cId="4247571509" sldId="292"/>
        </pc:sldMkLst>
        <pc:spChg chg="mod">
          <ac:chgData name="Agis Georgiades" userId="6741d09a-9152-493d-adb6-2e05fc88d9da" providerId="ADAL" clId="{A97BB80C-F1F2-4B78-BE02-0B50829D20E8}" dt="2023-06-20T14:53:51.927" v="4368" actId="2"/>
          <ac:spMkLst>
            <pc:docMk/>
            <pc:sldMk cId="4247571509" sldId="292"/>
            <ac:spMk id="2" creationId="{0A32731C-311B-46F7-A865-6C3AF6B09A47}"/>
          </ac:spMkLst>
        </pc:spChg>
        <pc:spChg chg="mod">
          <ac:chgData name="Agis Georgiades" userId="6741d09a-9152-493d-adb6-2e05fc88d9da" providerId="ADAL" clId="{A97BB80C-F1F2-4B78-BE02-0B50829D20E8}" dt="2023-06-21T06:32:43.232" v="4450" actId="20577"/>
          <ac:spMkLst>
            <pc:docMk/>
            <pc:sldMk cId="4247571509" sldId="292"/>
            <ac:spMk id="3" creationId="{9D5232F9-FD00-464A-9F17-619C91AEF8F3}"/>
          </ac:spMkLst>
        </pc:spChg>
      </pc:sldChg>
      <pc:sldChg chg="modSp add mod">
        <pc:chgData name="Agis Georgiades" userId="6741d09a-9152-493d-adb6-2e05fc88d9da" providerId="ADAL" clId="{A97BB80C-F1F2-4B78-BE02-0B50829D20E8}" dt="2023-06-21T06:32:11.815" v="4448" actId="20577"/>
        <pc:sldMkLst>
          <pc:docMk/>
          <pc:sldMk cId="2544356935" sldId="293"/>
        </pc:sldMkLst>
        <pc:spChg chg="mod">
          <ac:chgData name="Agis Georgiades" userId="6741d09a-9152-493d-adb6-2e05fc88d9da" providerId="ADAL" clId="{A97BB80C-F1F2-4B78-BE02-0B50829D20E8}" dt="2023-06-20T14:54:53.884" v="4409" actId="2"/>
          <ac:spMkLst>
            <pc:docMk/>
            <pc:sldMk cId="2544356935" sldId="293"/>
            <ac:spMk id="2" creationId="{0A32731C-311B-46F7-A865-6C3AF6B09A47}"/>
          </ac:spMkLst>
        </pc:spChg>
        <pc:spChg chg="mod">
          <ac:chgData name="Agis Georgiades" userId="6741d09a-9152-493d-adb6-2e05fc88d9da" providerId="ADAL" clId="{A97BB80C-F1F2-4B78-BE02-0B50829D20E8}" dt="2023-06-21T06:32:11.815" v="4448" actId="20577"/>
          <ac:spMkLst>
            <pc:docMk/>
            <pc:sldMk cId="2544356935" sldId="293"/>
            <ac:spMk id="3" creationId="{9D5232F9-FD00-464A-9F17-619C91AEF8F3}"/>
          </ac:spMkLst>
        </pc:spChg>
      </pc:sldChg>
    </pc:docChg>
  </pc:docChgLst>
  <pc:docChgLst>
    <pc:chgData name="Agis Georgiades" userId="6741d09a-9152-493d-adb6-2e05fc88d9da" providerId="ADAL" clId="{63D36FE0-485D-4377-B60E-CBBE40611E3C}"/>
    <pc:docChg chg="undo redo custSel addSld delSld modSld sldOrd">
      <pc:chgData name="Agis Georgiades" userId="6741d09a-9152-493d-adb6-2e05fc88d9da" providerId="ADAL" clId="{63D36FE0-485D-4377-B60E-CBBE40611E3C}" dt="2023-12-05T11:11:16.791" v="10521" actId="114"/>
      <pc:docMkLst>
        <pc:docMk/>
      </pc:docMkLst>
      <pc:sldChg chg="modSp add del mod">
        <pc:chgData name="Agis Georgiades" userId="6741d09a-9152-493d-adb6-2e05fc88d9da" providerId="ADAL" clId="{63D36FE0-485D-4377-B60E-CBBE40611E3C}" dt="2023-12-04T13:42:19.301" v="1670" actId="47"/>
        <pc:sldMkLst>
          <pc:docMk/>
          <pc:sldMk cId="2586058810" sldId="256"/>
        </pc:sldMkLst>
        <pc:spChg chg="mod">
          <ac:chgData name="Agis Georgiades" userId="6741d09a-9152-493d-adb6-2e05fc88d9da" providerId="ADAL" clId="{63D36FE0-485D-4377-B60E-CBBE40611E3C}" dt="2023-12-04T13:41:46.307" v="1637" actId="20577"/>
          <ac:spMkLst>
            <pc:docMk/>
            <pc:sldMk cId="2586058810" sldId="256"/>
            <ac:spMk id="2" creationId="{CFE75451-6A4B-484B-9ED1-353CCE25B0F4}"/>
          </ac:spMkLst>
        </pc:spChg>
        <pc:spChg chg="mod">
          <ac:chgData name="Agis Georgiades" userId="6741d09a-9152-493d-adb6-2e05fc88d9da" providerId="ADAL" clId="{63D36FE0-485D-4377-B60E-CBBE40611E3C}" dt="2023-12-04T13:41:51.605" v="1669" actId="6549"/>
          <ac:spMkLst>
            <pc:docMk/>
            <pc:sldMk cId="2586058810" sldId="256"/>
            <ac:spMk id="3" creationId="{0236A1B4-B8D1-4A72-8E20-0703F54BF1FE}"/>
          </ac:spMkLst>
        </pc:spChg>
      </pc:sldChg>
      <pc:sldChg chg="modSp add del mod setBg">
        <pc:chgData name="Agis Georgiades" userId="6741d09a-9152-493d-adb6-2e05fc88d9da" providerId="ADAL" clId="{63D36FE0-485D-4377-B60E-CBBE40611E3C}" dt="2023-12-04T14:06:07.762" v="2190" actId="47"/>
        <pc:sldMkLst>
          <pc:docMk/>
          <pc:sldMk cId="197980034" sldId="257"/>
        </pc:sldMkLst>
        <pc:spChg chg="mod">
          <ac:chgData name="Agis Georgiades" userId="6741d09a-9152-493d-adb6-2e05fc88d9da" providerId="ADAL" clId="{63D36FE0-485D-4377-B60E-CBBE40611E3C}" dt="2023-12-04T13:32:35.730" v="1370" actId="27636"/>
          <ac:spMkLst>
            <pc:docMk/>
            <pc:sldMk cId="197980034" sldId="257"/>
            <ac:spMk id="3" creationId="{E0E6B35C-E21D-4FCE-9A09-B6D21F2018FC}"/>
          </ac:spMkLst>
        </pc:spChg>
      </pc:sldChg>
      <pc:sldChg chg="del">
        <pc:chgData name="Agis Georgiades" userId="6741d09a-9152-493d-adb6-2e05fc88d9da" providerId="ADAL" clId="{63D36FE0-485D-4377-B60E-CBBE40611E3C}" dt="2023-12-04T08:58:10.119" v="1" actId="47"/>
        <pc:sldMkLst>
          <pc:docMk/>
          <pc:sldMk cId="1969787568" sldId="271"/>
        </pc:sldMkLst>
      </pc:sldChg>
      <pc:sldChg chg="modSp add del mod">
        <pc:chgData name="Agis Georgiades" userId="6741d09a-9152-493d-adb6-2e05fc88d9da" providerId="ADAL" clId="{63D36FE0-485D-4377-B60E-CBBE40611E3C}" dt="2023-12-04T14:44:50.553" v="3141" actId="47"/>
        <pc:sldMkLst>
          <pc:docMk/>
          <pc:sldMk cId="3563561887" sldId="272"/>
        </pc:sldMkLst>
        <pc:spChg chg="mod">
          <ac:chgData name="Agis Georgiades" userId="6741d09a-9152-493d-adb6-2e05fc88d9da" providerId="ADAL" clId="{63D36FE0-485D-4377-B60E-CBBE40611E3C}" dt="2023-12-04T14:13:22.327" v="2476" actId="14100"/>
          <ac:spMkLst>
            <pc:docMk/>
            <pc:sldMk cId="3563561887" sldId="272"/>
            <ac:spMk id="2" creationId="{0A32731C-311B-46F7-A865-6C3AF6B09A47}"/>
          </ac:spMkLst>
        </pc:spChg>
        <pc:spChg chg="mod">
          <ac:chgData name="Agis Georgiades" userId="6741d09a-9152-493d-adb6-2e05fc88d9da" providerId="ADAL" clId="{63D36FE0-485D-4377-B60E-CBBE40611E3C}" dt="2023-12-04T14:13:27.532" v="2478" actId="14100"/>
          <ac:spMkLst>
            <pc:docMk/>
            <pc:sldMk cId="3563561887" sldId="272"/>
            <ac:spMk id="3" creationId="{9D5232F9-FD00-464A-9F17-619C91AEF8F3}"/>
          </ac:spMkLst>
        </pc:spChg>
      </pc:sldChg>
      <pc:sldChg chg="add del">
        <pc:chgData name="Agis Georgiades" userId="6741d09a-9152-493d-adb6-2e05fc88d9da" providerId="ADAL" clId="{63D36FE0-485D-4377-B60E-CBBE40611E3C}" dt="2023-12-04T14:05:27.025" v="2176" actId="47"/>
        <pc:sldMkLst>
          <pc:docMk/>
          <pc:sldMk cId="3560461925" sldId="273"/>
        </pc:sldMkLst>
      </pc:sldChg>
      <pc:sldChg chg="add del">
        <pc:chgData name="Agis Georgiades" userId="6741d09a-9152-493d-adb6-2e05fc88d9da" providerId="ADAL" clId="{63D36FE0-485D-4377-B60E-CBBE40611E3C}" dt="2023-12-04T14:05:29.146" v="2177" actId="47"/>
        <pc:sldMkLst>
          <pc:docMk/>
          <pc:sldMk cId="4156027637" sldId="274"/>
        </pc:sldMkLst>
      </pc:sldChg>
      <pc:sldChg chg="add del">
        <pc:chgData name="Agis Georgiades" userId="6741d09a-9152-493d-adb6-2e05fc88d9da" providerId="ADAL" clId="{63D36FE0-485D-4377-B60E-CBBE40611E3C}" dt="2023-12-04T14:05:31.477" v="2178" actId="47"/>
        <pc:sldMkLst>
          <pc:docMk/>
          <pc:sldMk cId="3077049856" sldId="275"/>
        </pc:sldMkLst>
      </pc:sldChg>
      <pc:sldChg chg="add del">
        <pc:chgData name="Agis Georgiades" userId="6741d09a-9152-493d-adb6-2e05fc88d9da" providerId="ADAL" clId="{63D36FE0-485D-4377-B60E-CBBE40611E3C}" dt="2023-12-04T14:05:43.417" v="2185" actId="47"/>
        <pc:sldMkLst>
          <pc:docMk/>
          <pc:sldMk cId="2040115987" sldId="276"/>
        </pc:sldMkLst>
      </pc:sldChg>
      <pc:sldChg chg="add del">
        <pc:chgData name="Agis Georgiades" userId="6741d09a-9152-493d-adb6-2e05fc88d9da" providerId="ADAL" clId="{63D36FE0-485D-4377-B60E-CBBE40611E3C}" dt="2023-12-04T14:05:35.088" v="2179" actId="47"/>
        <pc:sldMkLst>
          <pc:docMk/>
          <pc:sldMk cId="1483703009" sldId="277"/>
        </pc:sldMkLst>
      </pc:sldChg>
      <pc:sldChg chg="add del">
        <pc:chgData name="Agis Georgiades" userId="6741d09a-9152-493d-adb6-2e05fc88d9da" providerId="ADAL" clId="{63D36FE0-485D-4377-B60E-CBBE40611E3C}" dt="2023-12-04T14:03:08.510" v="2078" actId="47"/>
        <pc:sldMkLst>
          <pc:docMk/>
          <pc:sldMk cId="1933952231" sldId="278"/>
        </pc:sldMkLst>
      </pc:sldChg>
      <pc:sldChg chg="addSp delSp modSp mod ord">
        <pc:chgData name="Agis Georgiades" userId="6741d09a-9152-493d-adb6-2e05fc88d9da" providerId="ADAL" clId="{63D36FE0-485D-4377-B60E-CBBE40611E3C}" dt="2023-12-05T09:17:09.677" v="7964" actId="6549"/>
        <pc:sldMkLst>
          <pc:docMk/>
          <pc:sldMk cId="3463365545" sldId="279"/>
        </pc:sldMkLst>
        <pc:spChg chg="mod">
          <ac:chgData name="Agis Georgiades" userId="6741d09a-9152-493d-adb6-2e05fc88d9da" providerId="ADAL" clId="{63D36FE0-485D-4377-B60E-CBBE40611E3C}" dt="2023-12-05T09:16:59.159" v="7952" actId="14100"/>
          <ac:spMkLst>
            <pc:docMk/>
            <pc:sldMk cId="3463365545" sldId="279"/>
            <ac:spMk id="2" creationId="{0A32731C-311B-46F7-A865-6C3AF6B09A47}"/>
          </ac:spMkLst>
        </pc:spChg>
        <pc:spChg chg="mod">
          <ac:chgData name="Agis Georgiades" userId="6741d09a-9152-493d-adb6-2e05fc88d9da" providerId="ADAL" clId="{63D36FE0-485D-4377-B60E-CBBE40611E3C}" dt="2023-12-05T09:17:09.677" v="7964" actId="6549"/>
          <ac:spMkLst>
            <pc:docMk/>
            <pc:sldMk cId="3463365545" sldId="279"/>
            <ac:spMk id="3" creationId="{9D5232F9-FD00-464A-9F17-619C91AEF8F3}"/>
          </ac:spMkLst>
        </pc:spChg>
        <pc:spChg chg="mod">
          <ac:chgData name="Agis Georgiades" userId="6741d09a-9152-493d-adb6-2e05fc88d9da" providerId="ADAL" clId="{63D36FE0-485D-4377-B60E-CBBE40611E3C}" dt="2023-12-04T13:38:33.658" v="1593"/>
          <ac:spMkLst>
            <pc:docMk/>
            <pc:sldMk cId="3463365545" sldId="279"/>
            <ac:spMk id="5" creationId="{8D51ED20-04D4-4894-B0C2-9C541A61A734}"/>
          </ac:spMkLst>
        </pc:spChg>
        <pc:picChg chg="add del">
          <ac:chgData name="Agis Georgiades" userId="6741d09a-9152-493d-adb6-2e05fc88d9da" providerId="ADAL" clId="{63D36FE0-485D-4377-B60E-CBBE40611E3C}" dt="2023-12-04T13:57:08.035" v="1971"/>
          <ac:picMkLst>
            <pc:docMk/>
            <pc:sldMk cId="3463365545" sldId="279"/>
            <ac:picMk id="7" creationId="{91399F5E-ACDE-B698-923F-E78A2E385277}"/>
          </ac:picMkLst>
        </pc:picChg>
      </pc:sldChg>
      <pc:sldChg chg="add del">
        <pc:chgData name="Agis Georgiades" userId="6741d09a-9152-493d-adb6-2e05fc88d9da" providerId="ADAL" clId="{63D36FE0-485D-4377-B60E-CBBE40611E3C}" dt="2023-12-04T14:47:33.732" v="3158" actId="47"/>
        <pc:sldMkLst>
          <pc:docMk/>
          <pc:sldMk cId="1076767335" sldId="280"/>
        </pc:sldMkLst>
      </pc:sldChg>
      <pc:sldChg chg="modSp add del mod">
        <pc:chgData name="Agis Georgiades" userId="6741d09a-9152-493d-adb6-2e05fc88d9da" providerId="ADAL" clId="{63D36FE0-485D-4377-B60E-CBBE40611E3C}" dt="2023-12-04T14:44:32.710" v="3140" actId="47"/>
        <pc:sldMkLst>
          <pc:docMk/>
          <pc:sldMk cId="1113861873" sldId="281"/>
        </pc:sldMkLst>
        <pc:spChg chg="mod">
          <ac:chgData name="Agis Georgiades" userId="6741d09a-9152-493d-adb6-2e05fc88d9da" providerId="ADAL" clId="{63D36FE0-485D-4377-B60E-CBBE40611E3C}" dt="2023-12-04T14:10:34.066" v="2395" actId="20577"/>
          <ac:spMkLst>
            <pc:docMk/>
            <pc:sldMk cId="1113861873" sldId="281"/>
            <ac:spMk id="5" creationId="{8D51ED20-04D4-4894-B0C2-9C541A61A734}"/>
          </ac:spMkLst>
        </pc:spChg>
      </pc:sldChg>
      <pc:sldChg chg="add del ord">
        <pc:chgData name="Agis Georgiades" userId="6741d09a-9152-493d-adb6-2e05fc88d9da" providerId="ADAL" clId="{63D36FE0-485D-4377-B60E-CBBE40611E3C}" dt="2023-12-04T09:36:50.152" v="443" actId="47"/>
        <pc:sldMkLst>
          <pc:docMk/>
          <pc:sldMk cId="1649042082" sldId="281"/>
        </pc:sldMkLst>
      </pc:sldChg>
      <pc:sldChg chg="add del">
        <pc:chgData name="Agis Georgiades" userId="6741d09a-9152-493d-adb6-2e05fc88d9da" providerId="ADAL" clId="{63D36FE0-485D-4377-B60E-CBBE40611E3C}" dt="2023-12-04T09:26:11.158" v="2" actId="2696"/>
        <pc:sldMkLst>
          <pc:docMk/>
          <pc:sldMk cId="2096875341" sldId="281"/>
        </pc:sldMkLst>
      </pc:sldChg>
      <pc:sldChg chg="add del">
        <pc:chgData name="Agis Georgiades" userId="6741d09a-9152-493d-adb6-2e05fc88d9da" providerId="ADAL" clId="{63D36FE0-485D-4377-B60E-CBBE40611E3C}" dt="2023-12-04T14:47:39.993" v="3159" actId="47"/>
        <pc:sldMkLst>
          <pc:docMk/>
          <pc:sldMk cId="109606052" sldId="282"/>
        </pc:sldMkLst>
      </pc:sldChg>
      <pc:sldChg chg="add del">
        <pc:chgData name="Agis Georgiades" userId="6741d09a-9152-493d-adb6-2e05fc88d9da" providerId="ADAL" clId="{63D36FE0-485D-4377-B60E-CBBE40611E3C}" dt="2023-12-04T09:26:11.158" v="2" actId="2696"/>
        <pc:sldMkLst>
          <pc:docMk/>
          <pc:sldMk cId="2327587967" sldId="282"/>
        </pc:sldMkLst>
      </pc:sldChg>
      <pc:sldChg chg="modSp mod">
        <pc:chgData name="Agis Georgiades" userId="6741d09a-9152-493d-adb6-2e05fc88d9da" providerId="ADAL" clId="{63D36FE0-485D-4377-B60E-CBBE40611E3C}" dt="2023-12-04T16:33:54.459" v="7463"/>
        <pc:sldMkLst>
          <pc:docMk/>
          <pc:sldMk cId="1561570269" sldId="283"/>
        </pc:sldMkLst>
        <pc:spChg chg="mod">
          <ac:chgData name="Agis Georgiades" userId="6741d09a-9152-493d-adb6-2e05fc88d9da" providerId="ADAL" clId="{63D36FE0-485D-4377-B60E-CBBE40611E3C}" dt="2023-12-04T16:33:08.412" v="7438" actId="207"/>
          <ac:spMkLst>
            <pc:docMk/>
            <pc:sldMk cId="1561570269" sldId="283"/>
            <ac:spMk id="2" creationId="{0A32731C-311B-46F7-A865-6C3AF6B09A47}"/>
          </ac:spMkLst>
        </pc:spChg>
        <pc:spChg chg="mod">
          <ac:chgData name="Agis Georgiades" userId="6741d09a-9152-493d-adb6-2e05fc88d9da" providerId="ADAL" clId="{63D36FE0-485D-4377-B60E-CBBE40611E3C}" dt="2023-12-04T16:33:54.459" v="7463"/>
          <ac:spMkLst>
            <pc:docMk/>
            <pc:sldMk cId="1561570269" sldId="283"/>
            <ac:spMk id="5" creationId="{8D51ED20-04D4-4894-B0C2-9C541A61A734}"/>
          </ac:spMkLst>
        </pc:spChg>
      </pc:sldChg>
      <pc:sldChg chg="modSp mod">
        <pc:chgData name="Agis Georgiades" userId="6741d09a-9152-493d-adb6-2e05fc88d9da" providerId="ADAL" clId="{63D36FE0-485D-4377-B60E-CBBE40611E3C}" dt="2023-12-05T10:18:00.647" v="10101" actId="14100"/>
        <pc:sldMkLst>
          <pc:docMk/>
          <pc:sldMk cId="3564653380" sldId="284"/>
        </pc:sldMkLst>
        <pc:spChg chg="mod">
          <ac:chgData name="Agis Georgiades" userId="6741d09a-9152-493d-adb6-2e05fc88d9da" providerId="ADAL" clId="{63D36FE0-485D-4377-B60E-CBBE40611E3C}" dt="2023-12-05T10:18:00.647" v="10101" actId="14100"/>
          <ac:spMkLst>
            <pc:docMk/>
            <pc:sldMk cId="3564653380" sldId="284"/>
            <ac:spMk id="2" creationId="{0A32731C-311B-46F7-A865-6C3AF6B09A47}"/>
          </ac:spMkLst>
        </pc:spChg>
        <pc:spChg chg="mod">
          <ac:chgData name="Agis Georgiades" userId="6741d09a-9152-493d-adb6-2e05fc88d9da" providerId="ADAL" clId="{63D36FE0-485D-4377-B60E-CBBE40611E3C}" dt="2023-12-05T10:17:57.640" v="10100" actId="14100"/>
          <ac:spMkLst>
            <pc:docMk/>
            <pc:sldMk cId="3564653380" sldId="284"/>
            <ac:spMk id="3" creationId="{9D5232F9-FD00-464A-9F17-619C91AEF8F3}"/>
          </ac:spMkLst>
        </pc:spChg>
        <pc:spChg chg="mod">
          <ac:chgData name="Agis Georgiades" userId="6741d09a-9152-493d-adb6-2e05fc88d9da" providerId="ADAL" clId="{63D36FE0-485D-4377-B60E-CBBE40611E3C}" dt="2023-12-04T16:34:31.230" v="7476"/>
          <ac:spMkLst>
            <pc:docMk/>
            <pc:sldMk cId="3564653380" sldId="284"/>
            <ac:spMk id="5" creationId="{8D51ED20-04D4-4894-B0C2-9C541A61A734}"/>
          </ac:spMkLst>
        </pc:spChg>
      </pc:sldChg>
      <pc:sldChg chg="modSp mod">
        <pc:chgData name="Agis Georgiades" userId="6741d09a-9152-493d-adb6-2e05fc88d9da" providerId="ADAL" clId="{63D36FE0-485D-4377-B60E-CBBE40611E3C}" dt="2023-12-04T16:34:04.002" v="7466"/>
        <pc:sldMkLst>
          <pc:docMk/>
          <pc:sldMk cId="3093807010" sldId="285"/>
        </pc:sldMkLst>
        <pc:spChg chg="mod">
          <ac:chgData name="Agis Georgiades" userId="6741d09a-9152-493d-adb6-2e05fc88d9da" providerId="ADAL" clId="{63D36FE0-485D-4377-B60E-CBBE40611E3C}" dt="2023-12-04T16:32:46.497" v="7426" actId="207"/>
          <ac:spMkLst>
            <pc:docMk/>
            <pc:sldMk cId="3093807010" sldId="285"/>
            <ac:spMk id="2" creationId="{0A32731C-311B-46F7-A865-6C3AF6B09A47}"/>
          </ac:spMkLst>
        </pc:spChg>
        <pc:spChg chg="mod">
          <ac:chgData name="Agis Georgiades" userId="6741d09a-9152-493d-adb6-2e05fc88d9da" providerId="ADAL" clId="{63D36FE0-485D-4377-B60E-CBBE40611E3C}" dt="2023-12-04T16:34:04.002" v="7466"/>
          <ac:spMkLst>
            <pc:docMk/>
            <pc:sldMk cId="3093807010" sldId="285"/>
            <ac:spMk id="5" creationId="{8D51ED20-04D4-4894-B0C2-9C541A61A734}"/>
          </ac:spMkLst>
        </pc:spChg>
      </pc:sldChg>
      <pc:sldChg chg="modSp mod">
        <pc:chgData name="Agis Georgiades" userId="6741d09a-9152-493d-adb6-2e05fc88d9da" providerId="ADAL" clId="{63D36FE0-485D-4377-B60E-CBBE40611E3C}" dt="2023-12-05T10:18:10.482" v="10103" actId="14100"/>
        <pc:sldMkLst>
          <pc:docMk/>
          <pc:sldMk cId="2591510332" sldId="286"/>
        </pc:sldMkLst>
        <pc:spChg chg="mod">
          <ac:chgData name="Agis Georgiades" userId="6741d09a-9152-493d-adb6-2e05fc88d9da" providerId="ADAL" clId="{63D36FE0-485D-4377-B60E-CBBE40611E3C}" dt="2023-12-05T10:18:10.482" v="10103" actId="14100"/>
          <ac:spMkLst>
            <pc:docMk/>
            <pc:sldMk cId="2591510332" sldId="286"/>
            <ac:spMk id="2" creationId="{0A32731C-311B-46F7-A865-6C3AF6B09A47}"/>
          </ac:spMkLst>
        </pc:spChg>
        <pc:spChg chg="mod">
          <ac:chgData name="Agis Georgiades" userId="6741d09a-9152-493d-adb6-2e05fc88d9da" providerId="ADAL" clId="{63D36FE0-485D-4377-B60E-CBBE40611E3C}" dt="2023-12-05T10:18:07.172" v="10102" actId="14100"/>
          <ac:spMkLst>
            <pc:docMk/>
            <pc:sldMk cId="2591510332" sldId="286"/>
            <ac:spMk id="3" creationId="{9D5232F9-FD00-464A-9F17-619C91AEF8F3}"/>
          </ac:spMkLst>
        </pc:spChg>
        <pc:spChg chg="mod">
          <ac:chgData name="Agis Georgiades" userId="6741d09a-9152-493d-adb6-2e05fc88d9da" providerId="ADAL" clId="{63D36FE0-485D-4377-B60E-CBBE40611E3C}" dt="2023-12-04T16:34:28.685" v="7475"/>
          <ac:spMkLst>
            <pc:docMk/>
            <pc:sldMk cId="2591510332" sldId="286"/>
            <ac:spMk id="5" creationId="{8D51ED20-04D4-4894-B0C2-9C541A61A734}"/>
          </ac:spMkLst>
        </pc:spChg>
      </pc:sldChg>
      <pc:sldChg chg="modSp mod">
        <pc:chgData name="Agis Georgiades" userId="6741d09a-9152-493d-adb6-2e05fc88d9da" providerId="ADAL" clId="{63D36FE0-485D-4377-B60E-CBBE40611E3C}" dt="2023-12-04T16:34:06.520" v="7467"/>
        <pc:sldMkLst>
          <pc:docMk/>
          <pc:sldMk cId="3693810270" sldId="287"/>
        </pc:sldMkLst>
        <pc:spChg chg="mod">
          <ac:chgData name="Agis Georgiades" userId="6741d09a-9152-493d-adb6-2e05fc88d9da" providerId="ADAL" clId="{63D36FE0-485D-4377-B60E-CBBE40611E3C}" dt="2023-12-04T16:32:39.205" v="7423" actId="115"/>
          <ac:spMkLst>
            <pc:docMk/>
            <pc:sldMk cId="3693810270" sldId="287"/>
            <ac:spMk id="2" creationId="{0A32731C-311B-46F7-A865-6C3AF6B09A47}"/>
          </ac:spMkLst>
        </pc:spChg>
        <pc:spChg chg="mod">
          <ac:chgData name="Agis Georgiades" userId="6741d09a-9152-493d-adb6-2e05fc88d9da" providerId="ADAL" clId="{63D36FE0-485D-4377-B60E-CBBE40611E3C}" dt="2023-12-04T16:34:06.520" v="7467"/>
          <ac:spMkLst>
            <pc:docMk/>
            <pc:sldMk cId="3693810270" sldId="287"/>
            <ac:spMk id="5" creationId="{8D51ED20-04D4-4894-B0C2-9C541A61A734}"/>
          </ac:spMkLst>
        </pc:spChg>
      </pc:sldChg>
      <pc:sldChg chg="modSp mod">
        <pc:chgData name="Agis Georgiades" userId="6741d09a-9152-493d-adb6-2e05fc88d9da" providerId="ADAL" clId="{63D36FE0-485D-4377-B60E-CBBE40611E3C}" dt="2023-12-05T10:18:19.689" v="10105" actId="14100"/>
        <pc:sldMkLst>
          <pc:docMk/>
          <pc:sldMk cId="3753781775" sldId="288"/>
        </pc:sldMkLst>
        <pc:spChg chg="mod">
          <ac:chgData name="Agis Georgiades" userId="6741d09a-9152-493d-adb6-2e05fc88d9da" providerId="ADAL" clId="{63D36FE0-485D-4377-B60E-CBBE40611E3C}" dt="2023-12-05T10:18:19.689" v="10105" actId="14100"/>
          <ac:spMkLst>
            <pc:docMk/>
            <pc:sldMk cId="3753781775" sldId="288"/>
            <ac:spMk id="2" creationId="{0A32731C-311B-46F7-A865-6C3AF6B09A47}"/>
          </ac:spMkLst>
        </pc:spChg>
        <pc:spChg chg="mod">
          <ac:chgData name="Agis Georgiades" userId="6741d09a-9152-493d-adb6-2e05fc88d9da" providerId="ADAL" clId="{63D36FE0-485D-4377-B60E-CBBE40611E3C}" dt="2023-12-05T10:18:15.538" v="10104" actId="14100"/>
          <ac:spMkLst>
            <pc:docMk/>
            <pc:sldMk cId="3753781775" sldId="288"/>
            <ac:spMk id="3" creationId="{9D5232F9-FD00-464A-9F17-619C91AEF8F3}"/>
          </ac:spMkLst>
        </pc:spChg>
        <pc:spChg chg="mod">
          <ac:chgData name="Agis Georgiades" userId="6741d09a-9152-493d-adb6-2e05fc88d9da" providerId="ADAL" clId="{63D36FE0-485D-4377-B60E-CBBE40611E3C}" dt="2023-12-04T16:34:26.185" v="7474"/>
          <ac:spMkLst>
            <pc:docMk/>
            <pc:sldMk cId="3753781775" sldId="288"/>
            <ac:spMk id="5" creationId="{8D51ED20-04D4-4894-B0C2-9C541A61A734}"/>
          </ac:spMkLst>
        </pc:spChg>
      </pc:sldChg>
      <pc:sldChg chg="modSp mod">
        <pc:chgData name="Agis Georgiades" userId="6741d09a-9152-493d-adb6-2e05fc88d9da" providerId="ADAL" clId="{63D36FE0-485D-4377-B60E-CBBE40611E3C}" dt="2023-12-04T16:34:18.127" v="7471"/>
        <pc:sldMkLst>
          <pc:docMk/>
          <pc:sldMk cId="3527421113" sldId="289"/>
        </pc:sldMkLst>
        <pc:spChg chg="mod">
          <ac:chgData name="Agis Georgiades" userId="6741d09a-9152-493d-adb6-2e05fc88d9da" providerId="ADAL" clId="{63D36FE0-485D-4377-B60E-CBBE40611E3C}" dt="2023-12-04T16:32:12.390" v="7409" actId="207"/>
          <ac:spMkLst>
            <pc:docMk/>
            <pc:sldMk cId="3527421113" sldId="289"/>
            <ac:spMk id="2" creationId="{0A32731C-311B-46F7-A865-6C3AF6B09A47}"/>
          </ac:spMkLst>
        </pc:spChg>
        <pc:spChg chg="mod">
          <ac:chgData name="Agis Georgiades" userId="6741d09a-9152-493d-adb6-2e05fc88d9da" providerId="ADAL" clId="{63D36FE0-485D-4377-B60E-CBBE40611E3C}" dt="2023-12-04T16:34:18.127" v="7471"/>
          <ac:spMkLst>
            <pc:docMk/>
            <pc:sldMk cId="3527421113" sldId="289"/>
            <ac:spMk id="5" creationId="{8D51ED20-04D4-4894-B0C2-9C541A61A734}"/>
          </ac:spMkLst>
        </pc:spChg>
      </pc:sldChg>
      <pc:sldChg chg="modSp mod">
        <pc:chgData name="Agis Georgiades" userId="6741d09a-9152-493d-adb6-2e05fc88d9da" providerId="ADAL" clId="{63D36FE0-485D-4377-B60E-CBBE40611E3C}" dt="2023-12-04T16:39:26.860" v="7532" actId="20577"/>
        <pc:sldMkLst>
          <pc:docMk/>
          <pc:sldMk cId="16917401" sldId="290"/>
        </pc:sldMkLst>
        <pc:spChg chg="mod">
          <ac:chgData name="Agis Georgiades" userId="6741d09a-9152-493d-adb6-2e05fc88d9da" providerId="ADAL" clId="{63D36FE0-485D-4377-B60E-CBBE40611E3C}" dt="2023-12-04T16:32:57.194" v="7432" actId="207"/>
          <ac:spMkLst>
            <pc:docMk/>
            <pc:sldMk cId="16917401" sldId="290"/>
            <ac:spMk id="2" creationId="{0A32731C-311B-46F7-A865-6C3AF6B09A47}"/>
          </ac:spMkLst>
        </pc:spChg>
        <pc:spChg chg="mod">
          <ac:chgData name="Agis Georgiades" userId="6741d09a-9152-493d-adb6-2e05fc88d9da" providerId="ADAL" clId="{63D36FE0-485D-4377-B60E-CBBE40611E3C}" dt="2023-12-04T16:39:26.860" v="7532" actId="20577"/>
          <ac:spMkLst>
            <pc:docMk/>
            <pc:sldMk cId="16917401" sldId="290"/>
            <ac:spMk id="5" creationId="{8D51ED20-04D4-4894-B0C2-9C541A61A734}"/>
          </ac:spMkLst>
        </pc:spChg>
      </pc:sldChg>
      <pc:sldChg chg="modSp mod">
        <pc:chgData name="Agis Georgiades" userId="6741d09a-9152-493d-adb6-2e05fc88d9da" providerId="ADAL" clId="{63D36FE0-485D-4377-B60E-CBBE40611E3C}" dt="2023-12-04T16:34:13.059" v="7469"/>
        <pc:sldMkLst>
          <pc:docMk/>
          <pc:sldMk cId="3464289772" sldId="291"/>
        </pc:sldMkLst>
        <pc:spChg chg="mod">
          <ac:chgData name="Agis Georgiades" userId="6741d09a-9152-493d-adb6-2e05fc88d9da" providerId="ADAL" clId="{63D36FE0-485D-4377-B60E-CBBE40611E3C}" dt="2023-12-04T16:32:23.707" v="7415" actId="207"/>
          <ac:spMkLst>
            <pc:docMk/>
            <pc:sldMk cId="3464289772" sldId="291"/>
            <ac:spMk id="2" creationId="{0A32731C-311B-46F7-A865-6C3AF6B09A47}"/>
          </ac:spMkLst>
        </pc:spChg>
        <pc:spChg chg="mod">
          <ac:chgData name="Agis Georgiades" userId="6741d09a-9152-493d-adb6-2e05fc88d9da" providerId="ADAL" clId="{63D36FE0-485D-4377-B60E-CBBE40611E3C}" dt="2023-12-04T16:34:13.059" v="7469"/>
          <ac:spMkLst>
            <pc:docMk/>
            <pc:sldMk cId="3464289772" sldId="291"/>
            <ac:spMk id="5" creationId="{8D51ED20-04D4-4894-B0C2-9C541A61A734}"/>
          </ac:spMkLst>
        </pc:spChg>
      </pc:sldChg>
      <pc:sldChg chg="modSp mod">
        <pc:chgData name="Agis Georgiades" userId="6741d09a-9152-493d-adb6-2e05fc88d9da" providerId="ADAL" clId="{63D36FE0-485D-4377-B60E-CBBE40611E3C}" dt="2023-12-05T11:08:40.465" v="10508" actId="14100"/>
        <pc:sldMkLst>
          <pc:docMk/>
          <pc:sldMk cId="1178005209" sldId="292"/>
        </pc:sldMkLst>
        <pc:spChg chg="mod">
          <ac:chgData name="Agis Georgiades" userId="6741d09a-9152-493d-adb6-2e05fc88d9da" providerId="ADAL" clId="{63D36FE0-485D-4377-B60E-CBBE40611E3C}" dt="2023-12-05T11:08:40.465" v="10508" actId="14100"/>
          <ac:spMkLst>
            <pc:docMk/>
            <pc:sldMk cId="1178005209" sldId="292"/>
            <ac:spMk id="2" creationId="{0A32731C-311B-46F7-A865-6C3AF6B09A47}"/>
          </ac:spMkLst>
        </pc:spChg>
        <pc:spChg chg="mod">
          <ac:chgData name="Agis Georgiades" userId="6741d09a-9152-493d-adb6-2e05fc88d9da" providerId="ADAL" clId="{63D36FE0-485D-4377-B60E-CBBE40611E3C}" dt="2023-12-05T11:08:36.029" v="10505" actId="14100"/>
          <ac:spMkLst>
            <pc:docMk/>
            <pc:sldMk cId="1178005209" sldId="292"/>
            <ac:spMk id="3" creationId="{9D5232F9-FD00-464A-9F17-619C91AEF8F3}"/>
          </ac:spMkLst>
        </pc:spChg>
        <pc:spChg chg="mod">
          <ac:chgData name="Agis Georgiades" userId="6741d09a-9152-493d-adb6-2e05fc88d9da" providerId="ADAL" clId="{63D36FE0-485D-4377-B60E-CBBE40611E3C}" dt="2023-12-04T16:34:09.961" v="7468"/>
          <ac:spMkLst>
            <pc:docMk/>
            <pc:sldMk cId="1178005209" sldId="292"/>
            <ac:spMk id="5" creationId="{8D51ED20-04D4-4894-B0C2-9C541A61A734}"/>
          </ac:spMkLst>
        </pc:spChg>
      </pc:sldChg>
      <pc:sldChg chg="modSp mod">
        <pc:chgData name="Agis Georgiades" userId="6741d09a-9152-493d-adb6-2e05fc88d9da" providerId="ADAL" clId="{63D36FE0-485D-4377-B60E-CBBE40611E3C}" dt="2023-12-05T10:18:30.691" v="10107" actId="14100"/>
        <pc:sldMkLst>
          <pc:docMk/>
          <pc:sldMk cId="1254428429" sldId="293"/>
        </pc:sldMkLst>
        <pc:spChg chg="mod">
          <ac:chgData name="Agis Georgiades" userId="6741d09a-9152-493d-adb6-2e05fc88d9da" providerId="ADAL" clId="{63D36FE0-485D-4377-B60E-CBBE40611E3C}" dt="2023-12-05T10:18:30.691" v="10107" actId="14100"/>
          <ac:spMkLst>
            <pc:docMk/>
            <pc:sldMk cId="1254428429" sldId="293"/>
            <ac:spMk id="2" creationId="{0A32731C-311B-46F7-A865-6C3AF6B09A47}"/>
          </ac:spMkLst>
        </pc:spChg>
        <pc:spChg chg="mod">
          <ac:chgData name="Agis Georgiades" userId="6741d09a-9152-493d-adb6-2e05fc88d9da" providerId="ADAL" clId="{63D36FE0-485D-4377-B60E-CBBE40611E3C}" dt="2023-12-05T10:18:27.173" v="10106" actId="14100"/>
          <ac:spMkLst>
            <pc:docMk/>
            <pc:sldMk cId="1254428429" sldId="293"/>
            <ac:spMk id="3" creationId="{9D5232F9-FD00-464A-9F17-619C91AEF8F3}"/>
          </ac:spMkLst>
        </pc:spChg>
        <pc:spChg chg="mod">
          <ac:chgData name="Agis Georgiades" userId="6741d09a-9152-493d-adb6-2e05fc88d9da" providerId="ADAL" clId="{63D36FE0-485D-4377-B60E-CBBE40611E3C}" dt="2023-12-04T16:34:23.717" v="7473"/>
          <ac:spMkLst>
            <pc:docMk/>
            <pc:sldMk cId="1254428429" sldId="293"/>
            <ac:spMk id="5" creationId="{8D51ED20-04D4-4894-B0C2-9C541A61A734}"/>
          </ac:spMkLst>
        </pc:spChg>
      </pc:sldChg>
      <pc:sldChg chg="modSp mod">
        <pc:chgData name="Agis Georgiades" userId="6741d09a-9152-493d-adb6-2e05fc88d9da" providerId="ADAL" clId="{63D36FE0-485D-4377-B60E-CBBE40611E3C}" dt="2023-12-04T16:33:51.882" v="7462"/>
        <pc:sldMkLst>
          <pc:docMk/>
          <pc:sldMk cId="3114482801" sldId="294"/>
        </pc:sldMkLst>
        <pc:spChg chg="mod">
          <ac:chgData name="Agis Georgiades" userId="6741d09a-9152-493d-adb6-2e05fc88d9da" providerId="ADAL" clId="{63D36FE0-485D-4377-B60E-CBBE40611E3C}" dt="2023-12-04T16:33:14.001" v="7441" actId="207"/>
          <ac:spMkLst>
            <pc:docMk/>
            <pc:sldMk cId="3114482801" sldId="294"/>
            <ac:spMk id="2" creationId="{0A32731C-311B-46F7-A865-6C3AF6B09A47}"/>
          </ac:spMkLst>
        </pc:spChg>
        <pc:spChg chg="mod">
          <ac:chgData name="Agis Georgiades" userId="6741d09a-9152-493d-adb6-2e05fc88d9da" providerId="ADAL" clId="{63D36FE0-485D-4377-B60E-CBBE40611E3C}" dt="2023-12-04T16:33:51.882" v="7462"/>
          <ac:spMkLst>
            <pc:docMk/>
            <pc:sldMk cId="3114482801" sldId="294"/>
            <ac:spMk id="5" creationId="{8D51ED20-04D4-4894-B0C2-9C541A61A734}"/>
          </ac:spMkLst>
        </pc:spChg>
      </pc:sldChg>
      <pc:sldChg chg="modSp mod">
        <pc:chgData name="Agis Georgiades" userId="6741d09a-9152-493d-adb6-2e05fc88d9da" providerId="ADAL" clId="{63D36FE0-485D-4377-B60E-CBBE40611E3C}" dt="2023-12-04T16:33:49.208" v="7461"/>
        <pc:sldMkLst>
          <pc:docMk/>
          <pc:sldMk cId="2707521676" sldId="295"/>
        </pc:sldMkLst>
        <pc:spChg chg="mod">
          <ac:chgData name="Agis Georgiades" userId="6741d09a-9152-493d-adb6-2e05fc88d9da" providerId="ADAL" clId="{63D36FE0-485D-4377-B60E-CBBE40611E3C}" dt="2023-12-04T16:33:19.075" v="7444" actId="207"/>
          <ac:spMkLst>
            <pc:docMk/>
            <pc:sldMk cId="2707521676" sldId="295"/>
            <ac:spMk id="2" creationId="{0A32731C-311B-46F7-A865-6C3AF6B09A47}"/>
          </ac:spMkLst>
        </pc:spChg>
        <pc:spChg chg="mod">
          <ac:chgData name="Agis Georgiades" userId="6741d09a-9152-493d-adb6-2e05fc88d9da" providerId="ADAL" clId="{63D36FE0-485D-4377-B60E-CBBE40611E3C}" dt="2023-12-04T16:33:49.208" v="7461"/>
          <ac:spMkLst>
            <pc:docMk/>
            <pc:sldMk cId="2707521676" sldId="295"/>
            <ac:spMk id="5" creationId="{8D51ED20-04D4-4894-B0C2-9C541A61A734}"/>
          </ac:spMkLst>
        </pc:spChg>
      </pc:sldChg>
      <pc:sldChg chg="modSp mod ord">
        <pc:chgData name="Agis Georgiades" userId="6741d09a-9152-493d-adb6-2e05fc88d9da" providerId="ADAL" clId="{63D36FE0-485D-4377-B60E-CBBE40611E3C}" dt="2023-12-05T11:07:17.228" v="10501"/>
        <pc:sldMkLst>
          <pc:docMk/>
          <pc:sldMk cId="1697692252" sldId="296"/>
        </pc:sldMkLst>
        <pc:spChg chg="mod">
          <ac:chgData name="Agis Georgiades" userId="6741d09a-9152-493d-adb6-2e05fc88d9da" providerId="ADAL" clId="{63D36FE0-485D-4377-B60E-CBBE40611E3C}" dt="2023-12-04T16:32:04.254" v="7404" actId="207"/>
          <ac:spMkLst>
            <pc:docMk/>
            <pc:sldMk cId="1697692252" sldId="296"/>
            <ac:spMk id="2" creationId="{0A32731C-311B-46F7-A865-6C3AF6B09A47}"/>
          </ac:spMkLst>
        </pc:spChg>
        <pc:spChg chg="mod">
          <ac:chgData name="Agis Georgiades" userId="6741d09a-9152-493d-adb6-2e05fc88d9da" providerId="ADAL" clId="{63D36FE0-485D-4377-B60E-CBBE40611E3C}" dt="2023-12-04T16:34:20.846" v="7472"/>
          <ac:spMkLst>
            <pc:docMk/>
            <pc:sldMk cId="1697692252" sldId="296"/>
            <ac:spMk id="5" creationId="{8D51ED20-04D4-4894-B0C2-9C541A61A734}"/>
          </ac:spMkLst>
        </pc:spChg>
      </pc:sldChg>
      <pc:sldChg chg="modSp mod">
        <pc:chgData name="Agis Georgiades" userId="6741d09a-9152-493d-adb6-2e05fc88d9da" providerId="ADAL" clId="{63D36FE0-485D-4377-B60E-CBBE40611E3C}" dt="2023-12-05T11:09:06.183" v="10510" actId="14100"/>
        <pc:sldMkLst>
          <pc:docMk/>
          <pc:sldMk cId="4145118626" sldId="297"/>
        </pc:sldMkLst>
        <pc:spChg chg="mod">
          <ac:chgData name="Agis Georgiades" userId="6741d09a-9152-493d-adb6-2e05fc88d9da" providerId="ADAL" clId="{63D36FE0-485D-4377-B60E-CBBE40611E3C}" dt="2023-12-04T16:32:52.122" v="7429" actId="207"/>
          <ac:spMkLst>
            <pc:docMk/>
            <pc:sldMk cId="4145118626" sldId="297"/>
            <ac:spMk id="2" creationId="{0A32731C-311B-46F7-A865-6C3AF6B09A47}"/>
          </ac:spMkLst>
        </pc:spChg>
        <pc:spChg chg="mod">
          <ac:chgData name="Agis Georgiades" userId="6741d09a-9152-493d-adb6-2e05fc88d9da" providerId="ADAL" clId="{63D36FE0-485D-4377-B60E-CBBE40611E3C}" dt="2023-12-05T11:09:06.183" v="10510" actId="14100"/>
          <ac:spMkLst>
            <pc:docMk/>
            <pc:sldMk cId="4145118626" sldId="297"/>
            <ac:spMk id="3" creationId="{9D5232F9-FD00-464A-9F17-619C91AEF8F3}"/>
          </ac:spMkLst>
        </pc:spChg>
        <pc:spChg chg="mod">
          <ac:chgData name="Agis Georgiades" userId="6741d09a-9152-493d-adb6-2e05fc88d9da" providerId="ADAL" clId="{63D36FE0-485D-4377-B60E-CBBE40611E3C}" dt="2023-12-04T16:34:01.304" v="7465"/>
          <ac:spMkLst>
            <pc:docMk/>
            <pc:sldMk cId="4145118626" sldId="297"/>
            <ac:spMk id="5" creationId="{8D51ED20-04D4-4894-B0C2-9C541A61A734}"/>
          </ac:spMkLst>
        </pc:spChg>
      </pc:sldChg>
      <pc:sldChg chg="modSp mod">
        <pc:chgData name="Agis Georgiades" userId="6741d09a-9152-493d-adb6-2e05fc88d9da" providerId="ADAL" clId="{63D36FE0-485D-4377-B60E-CBBE40611E3C}" dt="2023-12-04T16:34:15.522" v="7470"/>
        <pc:sldMkLst>
          <pc:docMk/>
          <pc:sldMk cId="1356281118" sldId="298"/>
        </pc:sldMkLst>
        <pc:spChg chg="mod">
          <ac:chgData name="Agis Georgiades" userId="6741d09a-9152-493d-adb6-2e05fc88d9da" providerId="ADAL" clId="{63D36FE0-485D-4377-B60E-CBBE40611E3C}" dt="2023-12-04T16:32:17.240" v="7412" actId="115"/>
          <ac:spMkLst>
            <pc:docMk/>
            <pc:sldMk cId="1356281118" sldId="298"/>
            <ac:spMk id="2" creationId="{0A32731C-311B-46F7-A865-6C3AF6B09A47}"/>
          </ac:spMkLst>
        </pc:spChg>
        <pc:spChg chg="mod">
          <ac:chgData name="Agis Georgiades" userId="6741d09a-9152-493d-adb6-2e05fc88d9da" providerId="ADAL" clId="{63D36FE0-485D-4377-B60E-CBBE40611E3C}" dt="2023-12-04T16:34:15.522" v="7470"/>
          <ac:spMkLst>
            <pc:docMk/>
            <pc:sldMk cId="1356281118" sldId="298"/>
            <ac:spMk id="5" creationId="{8D51ED20-04D4-4894-B0C2-9C541A61A734}"/>
          </ac:spMkLst>
        </pc:spChg>
      </pc:sldChg>
      <pc:sldChg chg="modSp mod">
        <pc:chgData name="Agis Georgiades" userId="6741d09a-9152-493d-adb6-2e05fc88d9da" providerId="ADAL" clId="{63D36FE0-485D-4377-B60E-CBBE40611E3C}" dt="2023-12-04T16:33:57.889" v="7464"/>
        <pc:sldMkLst>
          <pc:docMk/>
          <pc:sldMk cId="302417455" sldId="299"/>
        </pc:sldMkLst>
        <pc:spChg chg="mod">
          <ac:chgData name="Agis Georgiades" userId="6741d09a-9152-493d-adb6-2e05fc88d9da" providerId="ADAL" clId="{63D36FE0-485D-4377-B60E-CBBE40611E3C}" dt="2023-12-04T16:33:03.779" v="7435" actId="207"/>
          <ac:spMkLst>
            <pc:docMk/>
            <pc:sldMk cId="302417455" sldId="299"/>
            <ac:spMk id="2" creationId="{0A32731C-311B-46F7-A865-6C3AF6B09A47}"/>
          </ac:spMkLst>
        </pc:spChg>
        <pc:spChg chg="mod">
          <ac:chgData name="Agis Georgiades" userId="6741d09a-9152-493d-adb6-2e05fc88d9da" providerId="ADAL" clId="{63D36FE0-485D-4377-B60E-CBBE40611E3C}" dt="2023-12-04T16:33:57.889" v="7464"/>
          <ac:spMkLst>
            <pc:docMk/>
            <pc:sldMk cId="302417455" sldId="299"/>
            <ac:spMk id="5" creationId="{8D51ED20-04D4-4894-B0C2-9C541A61A734}"/>
          </ac:spMkLst>
        </pc:spChg>
      </pc:sldChg>
      <pc:sldChg chg="modSp mod">
        <pc:chgData name="Agis Georgiades" userId="6741d09a-9152-493d-adb6-2e05fc88d9da" providerId="ADAL" clId="{63D36FE0-485D-4377-B60E-CBBE40611E3C}" dt="2023-12-04T16:33:46.134" v="7460"/>
        <pc:sldMkLst>
          <pc:docMk/>
          <pc:sldMk cId="2027644978" sldId="300"/>
        </pc:sldMkLst>
        <pc:spChg chg="mod">
          <ac:chgData name="Agis Georgiades" userId="6741d09a-9152-493d-adb6-2e05fc88d9da" providerId="ADAL" clId="{63D36FE0-485D-4377-B60E-CBBE40611E3C}" dt="2023-12-04T16:33:25.229" v="7447" actId="207"/>
          <ac:spMkLst>
            <pc:docMk/>
            <pc:sldMk cId="2027644978" sldId="300"/>
            <ac:spMk id="2" creationId="{0A32731C-311B-46F7-A865-6C3AF6B09A47}"/>
          </ac:spMkLst>
        </pc:spChg>
        <pc:spChg chg="mod">
          <ac:chgData name="Agis Georgiades" userId="6741d09a-9152-493d-adb6-2e05fc88d9da" providerId="ADAL" clId="{63D36FE0-485D-4377-B60E-CBBE40611E3C}" dt="2023-12-04T16:33:46.134" v="7460"/>
          <ac:spMkLst>
            <pc:docMk/>
            <pc:sldMk cId="2027644978" sldId="300"/>
            <ac:spMk id="5" creationId="{8D51ED20-04D4-4894-B0C2-9C541A61A734}"/>
          </ac:spMkLst>
        </pc:spChg>
      </pc:sldChg>
      <pc:sldChg chg="addSp delSp modSp mod">
        <pc:chgData name="Agis Georgiades" userId="6741d09a-9152-493d-adb6-2e05fc88d9da" providerId="ADAL" clId="{63D36FE0-485D-4377-B60E-CBBE40611E3C}" dt="2023-12-05T10:18:57.974" v="10109" actId="22"/>
        <pc:sldMkLst>
          <pc:docMk/>
          <pc:sldMk cId="1360466418" sldId="301"/>
        </pc:sldMkLst>
        <pc:spChg chg="mod">
          <ac:chgData name="Agis Georgiades" userId="6741d09a-9152-493d-adb6-2e05fc88d9da" providerId="ADAL" clId="{63D36FE0-485D-4377-B60E-CBBE40611E3C}" dt="2023-12-04T16:33:31.092" v="7450" actId="207"/>
          <ac:spMkLst>
            <pc:docMk/>
            <pc:sldMk cId="1360466418" sldId="301"/>
            <ac:spMk id="2" creationId="{0A32731C-311B-46F7-A865-6C3AF6B09A47}"/>
          </ac:spMkLst>
        </pc:spChg>
        <pc:spChg chg="mod">
          <ac:chgData name="Agis Georgiades" userId="6741d09a-9152-493d-adb6-2e05fc88d9da" providerId="ADAL" clId="{63D36FE0-485D-4377-B60E-CBBE40611E3C}" dt="2023-12-04T16:33:36.516" v="7458" actId="20577"/>
          <ac:spMkLst>
            <pc:docMk/>
            <pc:sldMk cId="1360466418" sldId="301"/>
            <ac:spMk id="5" creationId="{8D51ED20-04D4-4894-B0C2-9C541A61A734}"/>
          </ac:spMkLst>
        </pc:spChg>
        <pc:spChg chg="add del">
          <ac:chgData name="Agis Georgiades" userId="6741d09a-9152-493d-adb6-2e05fc88d9da" providerId="ADAL" clId="{63D36FE0-485D-4377-B60E-CBBE40611E3C}" dt="2023-12-05T10:18:57.974" v="10109" actId="22"/>
          <ac:spMkLst>
            <pc:docMk/>
            <pc:sldMk cId="1360466418" sldId="301"/>
            <ac:spMk id="8" creationId="{B3D91B00-57E3-B99D-B022-D2FB3B0AF958}"/>
          </ac:spMkLst>
        </pc:spChg>
      </pc:sldChg>
      <pc:sldChg chg="add del">
        <pc:chgData name="Agis Georgiades" userId="6741d09a-9152-493d-adb6-2e05fc88d9da" providerId="ADAL" clId="{63D36FE0-485D-4377-B60E-CBBE40611E3C}" dt="2023-12-04T09:26:11.158" v="2" actId="2696"/>
        <pc:sldMkLst>
          <pc:docMk/>
          <pc:sldMk cId="641004163" sldId="302"/>
        </pc:sldMkLst>
      </pc:sldChg>
      <pc:sldChg chg="modSp add mod">
        <pc:chgData name="Agis Georgiades" userId="6741d09a-9152-493d-adb6-2e05fc88d9da" providerId="ADAL" clId="{63D36FE0-485D-4377-B60E-CBBE40611E3C}" dt="2023-12-05T11:03:44.367" v="10498" actId="6549"/>
        <pc:sldMkLst>
          <pc:docMk/>
          <pc:sldMk cId="1846429426" sldId="302"/>
        </pc:sldMkLst>
        <pc:spChg chg="mod">
          <ac:chgData name="Agis Georgiades" userId="6741d09a-9152-493d-adb6-2e05fc88d9da" providerId="ADAL" clId="{63D36FE0-485D-4377-B60E-CBBE40611E3C}" dt="2023-12-05T10:15:30.415" v="10061" actId="27636"/>
          <ac:spMkLst>
            <pc:docMk/>
            <pc:sldMk cId="1846429426" sldId="302"/>
            <ac:spMk id="2" creationId="{0A32731C-311B-46F7-A865-6C3AF6B09A47}"/>
          </ac:spMkLst>
        </pc:spChg>
        <pc:spChg chg="mod">
          <ac:chgData name="Agis Georgiades" userId="6741d09a-9152-493d-adb6-2e05fc88d9da" providerId="ADAL" clId="{63D36FE0-485D-4377-B60E-CBBE40611E3C}" dt="2023-12-05T11:03:44.367" v="10498" actId="6549"/>
          <ac:spMkLst>
            <pc:docMk/>
            <pc:sldMk cId="1846429426" sldId="302"/>
            <ac:spMk id="3" creationId="{9D5232F9-FD00-464A-9F17-619C91AEF8F3}"/>
          </ac:spMkLst>
        </pc:spChg>
        <pc:spChg chg="mod">
          <ac:chgData name="Agis Georgiades" userId="6741d09a-9152-493d-adb6-2e05fc88d9da" providerId="ADAL" clId="{63D36FE0-485D-4377-B60E-CBBE40611E3C}" dt="2023-12-04T16:35:13.809" v="7491"/>
          <ac:spMkLst>
            <pc:docMk/>
            <pc:sldMk cId="1846429426" sldId="302"/>
            <ac:spMk id="5" creationId="{8D51ED20-04D4-4894-B0C2-9C541A61A734}"/>
          </ac:spMkLst>
        </pc:spChg>
      </pc:sldChg>
      <pc:sldChg chg="modSp add mod">
        <pc:chgData name="Agis Georgiades" userId="6741d09a-9152-493d-adb6-2e05fc88d9da" providerId="ADAL" clId="{63D36FE0-485D-4377-B60E-CBBE40611E3C}" dt="2023-12-05T10:15:38.999" v="10063" actId="14100"/>
        <pc:sldMkLst>
          <pc:docMk/>
          <pc:sldMk cId="1188626654" sldId="303"/>
        </pc:sldMkLst>
        <pc:spChg chg="mod">
          <ac:chgData name="Agis Georgiades" userId="6741d09a-9152-493d-adb6-2e05fc88d9da" providerId="ADAL" clId="{63D36FE0-485D-4377-B60E-CBBE40611E3C}" dt="2023-12-05T10:15:38.999" v="10063" actId="14100"/>
          <ac:spMkLst>
            <pc:docMk/>
            <pc:sldMk cId="1188626654" sldId="303"/>
            <ac:spMk id="2" creationId="{0A32731C-311B-46F7-A865-6C3AF6B09A47}"/>
          </ac:spMkLst>
        </pc:spChg>
        <pc:spChg chg="mod">
          <ac:chgData name="Agis Georgiades" userId="6741d09a-9152-493d-adb6-2e05fc88d9da" providerId="ADAL" clId="{63D36FE0-485D-4377-B60E-CBBE40611E3C}" dt="2023-12-05T10:15:35.365" v="10062" actId="14100"/>
          <ac:spMkLst>
            <pc:docMk/>
            <pc:sldMk cId="1188626654" sldId="303"/>
            <ac:spMk id="3" creationId="{9D5232F9-FD00-464A-9F17-619C91AEF8F3}"/>
          </ac:spMkLst>
        </pc:spChg>
        <pc:spChg chg="mod">
          <ac:chgData name="Agis Georgiades" userId="6741d09a-9152-493d-adb6-2e05fc88d9da" providerId="ADAL" clId="{63D36FE0-485D-4377-B60E-CBBE40611E3C}" dt="2023-12-04T16:35:10.614" v="7490"/>
          <ac:spMkLst>
            <pc:docMk/>
            <pc:sldMk cId="1188626654" sldId="303"/>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1653455754" sldId="303"/>
        </pc:sldMkLst>
      </pc:sldChg>
      <pc:sldChg chg="add del">
        <pc:chgData name="Agis Georgiades" userId="6741d09a-9152-493d-adb6-2e05fc88d9da" providerId="ADAL" clId="{63D36FE0-485D-4377-B60E-CBBE40611E3C}" dt="2023-12-04T09:26:11.158" v="2" actId="2696"/>
        <pc:sldMkLst>
          <pc:docMk/>
          <pc:sldMk cId="1737613831" sldId="304"/>
        </pc:sldMkLst>
      </pc:sldChg>
      <pc:sldChg chg="modSp add mod">
        <pc:chgData name="Agis Georgiades" userId="6741d09a-9152-493d-adb6-2e05fc88d9da" providerId="ADAL" clId="{63D36FE0-485D-4377-B60E-CBBE40611E3C}" dt="2023-12-05T10:15:47.248" v="10065" actId="14100"/>
        <pc:sldMkLst>
          <pc:docMk/>
          <pc:sldMk cId="3870279284" sldId="304"/>
        </pc:sldMkLst>
        <pc:spChg chg="mod">
          <ac:chgData name="Agis Georgiades" userId="6741d09a-9152-493d-adb6-2e05fc88d9da" providerId="ADAL" clId="{63D36FE0-485D-4377-B60E-CBBE40611E3C}" dt="2023-12-05T10:15:47.248" v="10065" actId="14100"/>
          <ac:spMkLst>
            <pc:docMk/>
            <pc:sldMk cId="3870279284" sldId="304"/>
            <ac:spMk id="2" creationId="{0A32731C-311B-46F7-A865-6C3AF6B09A47}"/>
          </ac:spMkLst>
        </pc:spChg>
        <pc:spChg chg="mod">
          <ac:chgData name="Agis Georgiades" userId="6741d09a-9152-493d-adb6-2e05fc88d9da" providerId="ADAL" clId="{63D36FE0-485D-4377-B60E-CBBE40611E3C}" dt="2023-12-05T10:15:43.788" v="10064" actId="14100"/>
          <ac:spMkLst>
            <pc:docMk/>
            <pc:sldMk cId="3870279284" sldId="304"/>
            <ac:spMk id="3" creationId="{9D5232F9-FD00-464A-9F17-619C91AEF8F3}"/>
          </ac:spMkLst>
        </pc:spChg>
        <pc:spChg chg="mod">
          <ac:chgData name="Agis Georgiades" userId="6741d09a-9152-493d-adb6-2e05fc88d9da" providerId="ADAL" clId="{63D36FE0-485D-4377-B60E-CBBE40611E3C}" dt="2023-12-04T16:35:07.437" v="7489"/>
          <ac:spMkLst>
            <pc:docMk/>
            <pc:sldMk cId="3870279284" sldId="304"/>
            <ac:spMk id="5" creationId="{8D51ED20-04D4-4894-B0C2-9C541A61A734}"/>
          </ac:spMkLst>
        </pc:spChg>
      </pc:sldChg>
      <pc:sldChg chg="modSp add mod">
        <pc:chgData name="Agis Georgiades" userId="6741d09a-9152-493d-adb6-2e05fc88d9da" providerId="ADAL" clId="{63D36FE0-485D-4377-B60E-CBBE40611E3C}" dt="2023-12-05T10:15:58.008" v="10067" actId="14100"/>
        <pc:sldMkLst>
          <pc:docMk/>
          <pc:sldMk cId="868473422" sldId="305"/>
        </pc:sldMkLst>
        <pc:spChg chg="mod">
          <ac:chgData name="Agis Georgiades" userId="6741d09a-9152-493d-adb6-2e05fc88d9da" providerId="ADAL" clId="{63D36FE0-485D-4377-B60E-CBBE40611E3C}" dt="2023-12-05T10:15:58.008" v="10067" actId="14100"/>
          <ac:spMkLst>
            <pc:docMk/>
            <pc:sldMk cId="868473422" sldId="305"/>
            <ac:spMk id="2" creationId="{0A32731C-311B-46F7-A865-6C3AF6B09A47}"/>
          </ac:spMkLst>
        </pc:spChg>
        <pc:spChg chg="mod">
          <ac:chgData name="Agis Georgiades" userId="6741d09a-9152-493d-adb6-2e05fc88d9da" providerId="ADAL" clId="{63D36FE0-485D-4377-B60E-CBBE40611E3C}" dt="2023-12-05T10:15:52.727" v="10066" actId="14100"/>
          <ac:spMkLst>
            <pc:docMk/>
            <pc:sldMk cId="868473422" sldId="305"/>
            <ac:spMk id="3" creationId="{9D5232F9-FD00-464A-9F17-619C91AEF8F3}"/>
          </ac:spMkLst>
        </pc:spChg>
        <pc:spChg chg="mod">
          <ac:chgData name="Agis Georgiades" userId="6741d09a-9152-493d-adb6-2e05fc88d9da" providerId="ADAL" clId="{63D36FE0-485D-4377-B60E-CBBE40611E3C}" dt="2023-12-04T16:35:05.222" v="7488"/>
          <ac:spMkLst>
            <pc:docMk/>
            <pc:sldMk cId="868473422" sldId="305"/>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3154380436" sldId="305"/>
        </pc:sldMkLst>
      </pc:sldChg>
      <pc:sldChg chg="add del">
        <pc:chgData name="Agis Georgiades" userId="6741d09a-9152-493d-adb6-2e05fc88d9da" providerId="ADAL" clId="{63D36FE0-485D-4377-B60E-CBBE40611E3C}" dt="2023-12-04T09:26:11.158" v="2" actId="2696"/>
        <pc:sldMkLst>
          <pc:docMk/>
          <pc:sldMk cId="2748398790" sldId="306"/>
        </pc:sldMkLst>
      </pc:sldChg>
      <pc:sldChg chg="modSp add mod">
        <pc:chgData name="Agis Georgiades" userId="6741d09a-9152-493d-adb6-2e05fc88d9da" providerId="ADAL" clId="{63D36FE0-485D-4377-B60E-CBBE40611E3C}" dt="2023-12-05T11:04:37.091" v="10499" actId="20577"/>
        <pc:sldMkLst>
          <pc:docMk/>
          <pc:sldMk cId="3086279020" sldId="306"/>
        </pc:sldMkLst>
        <pc:spChg chg="mod">
          <ac:chgData name="Agis Georgiades" userId="6741d09a-9152-493d-adb6-2e05fc88d9da" providerId="ADAL" clId="{63D36FE0-485D-4377-B60E-CBBE40611E3C}" dt="2023-12-05T10:16:08.161" v="10070" actId="14100"/>
          <ac:spMkLst>
            <pc:docMk/>
            <pc:sldMk cId="3086279020" sldId="306"/>
            <ac:spMk id="2" creationId="{0A32731C-311B-46F7-A865-6C3AF6B09A47}"/>
          </ac:spMkLst>
        </pc:spChg>
        <pc:spChg chg="mod">
          <ac:chgData name="Agis Georgiades" userId="6741d09a-9152-493d-adb6-2e05fc88d9da" providerId="ADAL" clId="{63D36FE0-485D-4377-B60E-CBBE40611E3C}" dt="2023-12-05T11:04:37.091" v="10499" actId="20577"/>
          <ac:spMkLst>
            <pc:docMk/>
            <pc:sldMk cId="3086279020" sldId="306"/>
            <ac:spMk id="3" creationId="{9D5232F9-FD00-464A-9F17-619C91AEF8F3}"/>
          </ac:spMkLst>
        </pc:spChg>
        <pc:spChg chg="mod">
          <ac:chgData name="Agis Georgiades" userId="6741d09a-9152-493d-adb6-2e05fc88d9da" providerId="ADAL" clId="{63D36FE0-485D-4377-B60E-CBBE40611E3C}" dt="2023-12-04T16:35:02.846" v="7487"/>
          <ac:spMkLst>
            <pc:docMk/>
            <pc:sldMk cId="3086279020" sldId="306"/>
            <ac:spMk id="5" creationId="{8D51ED20-04D4-4894-B0C2-9C541A61A734}"/>
          </ac:spMkLst>
        </pc:spChg>
      </pc:sldChg>
      <pc:sldChg chg="modSp add mod">
        <pc:chgData name="Agis Georgiades" userId="6741d09a-9152-493d-adb6-2e05fc88d9da" providerId="ADAL" clId="{63D36FE0-485D-4377-B60E-CBBE40611E3C}" dt="2023-12-05T10:16:15.953" v="10073" actId="27636"/>
        <pc:sldMkLst>
          <pc:docMk/>
          <pc:sldMk cId="358140127" sldId="307"/>
        </pc:sldMkLst>
        <pc:spChg chg="mod">
          <ac:chgData name="Agis Georgiades" userId="6741d09a-9152-493d-adb6-2e05fc88d9da" providerId="ADAL" clId="{63D36FE0-485D-4377-B60E-CBBE40611E3C}" dt="2023-12-05T10:16:15.953" v="10073" actId="27636"/>
          <ac:spMkLst>
            <pc:docMk/>
            <pc:sldMk cId="358140127" sldId="307"/>
            <ac:spMk id="2" creationId="{0A32731C-311B-46F7-A865-6C3AF6B09A47}"/>
          </ac:spMkLst>
        </pc:spChg>
        <pc:spChg chg="mod">
          <ac:chgData name="Agis Georgiades" userId="6741d09a-9152-493d-adb6-2e05fc88d9da" providerId="ADAL" clId="{63D36FE0-485D-4377-B60E-CBBE40611E3C}" dt="2023-12-05T10:16:12.316" v="10071" actId="14100"/>
          <ac:spMkLst>
            <pc:docMk/>
            <pc:sldMk cId="358140127" sldId="307"/>
            <ac:spMk id="3" creationId="{9D5232F9-FD00-464A-9F17-619C91AEF8F3}"/>
          </ac:spMkLst>
        </pc:spChg>
        <pc:spChg chg="mod">
          <ac:chgData name="Agis Georgiades" userId="6741d09a-9152-493d-adb6-2e05fc88d9da" providerId="ADAL" clId="{63D36FE0-485D-4377-B60E-CBBE40611E3C}" dt="2023-12-04T16:35:00.368" v="7486"/>
          <ac:spMkLst>
            <pc:docMk/>
            <pc:sldMk cId="358140127" sldId="307"/>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2271621055" sldId="307"/>
        </pc:sldMkLst>
      </pc:sldChg>
      <pc:sldChg chg="modSp add mod">
        <pc:chgData name="Agis Georgiades" userId="6741d09a-9152-493d-adb6-2e05fc88d9da" providerId="ADAL" clId="{63D36FE0-485D-4377-B60E-CBBE40611E3C}" dt="2023-12-05T10:16:25.871" v="10076" actId="14100"/>
        <pc:sldMkLst>
          <pc:docMk/>
          <pc:sldMk cId="2145694305" sldId="308"/>
        </pc:sldMkLst>
        <pc:spChg chg="mod">
          <ac:chgData name="Agis Georgiades" userId="6741d09a-9152-493d-adb6-2e05fc88d9da" providerId="ADAL" clId="{63D36FE0-485D-4377-B60E-CBBE40611E3C}" dt="2023-12-05T10:16:25.871" v="10076" actId="14100"/>
          <ac:spMkLst>
            <pc:docMk/>
            <pc:sldMk cId="2145694305" sldId="308"/>
            <ac:spMk id="2" creationId="{0A32731C-311B-46F7-A865-6C3AF6B09A47}"/>
          </ac:spMkLst>
        </pc:spChg>
        <pc:spChg chg="mod">
          <ac:chgData name="Agis Georgiades" userId="6741d09a-9152-493d-adb6-2e05fc88d9da" providerId="ADAL" clId="{63D36FE0-485D-4377-B60E-CBBE40611E3C}" dt="2023-12-05T10:16:23.003" v="10075" actId="14100"/>
          <ac:spMkLst>
            <pc:docMk/>
            <pc:sldMk cId="2145694305" sldId="308"/>
            <ac:spMk id="3" creationId="{9D5232F9-FD00-464A-9F17-619C91AEF8F3}"/>
          </ac:spMkLst>
        </pc:spChg>
        <pc:spChg chg="mod">
          <ac:chgData name="Agis Georgiades" userId="6741d09a-9152-493d-adb6-2e05fc88d9da" providerId="ADAL" clId="{63D36FE0-485D-4377-B60E-CBBE40611E3C}" dt="2023-12-04T16:34:58.057" v="7485"/>
          <ac:spMkLst>
            <pc:docMk/>
            <pc:sldMk cId="2145694305" sldId="308"/>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2820666159" sldId="308"/>
        </pc:sldMkLst>
      </pc:sldChg>
      <pc:sldChg chg="add del">
        <pc:chgData name="Agis Georgiades" userId="6741d09a-9152-493d-adb6-2e05fc88d9da" providerId="ADAL" clId="{63D36FE0-485D-4377-B60E-CBBE40611E3C}" dt="2023-12-04T09:26:11.158" v="2" actId="2696"/>
        <pc:sldMkLst>
          <pc:docMk/>
          <pc:sldMk cId="1029541556" sldId="309"/>
        </pc:sldMkLst>
      </pc:sldChg>
      <pc:sldChg chg="modSp add mod">
        <pc:chgData name="Agis Georgiades" userId="6741d09a-9152-493d-adb6-2e05fc88d9da" providerId="ADAL" clId="{63D36FE0-485D-4377-B60E-CBBE40611E3C}" dt="2023-12-05T10:16:36.973" v="10080" actId="14100"/>
        <pc:sldMkLst>
          <pc:docMk/>
          <pc:sldMk cId="1479990655" sldId="309"/>
        </pc:sldMkLst>
        <pc:spChg chg="mod">
          <ac:chgData name="Agis Georgiades" userId="6741d09a-9152-493d-adb6-2e05fc88d9da" providerId="ADAL" clId="{63D36FE0-485D-4377-B60E-CBBE40611E3C}" dt="2023-12-05T10:16:36.973" v="10080" actId="14100"/>
          <ac:spMkLst>
            <pc:docMk/>
            <pc:sldMk cId="1479990655" sldId="309"/>
            <ac:spMk id="2" creationId="{0A32731C-311B-46F7-A865-6C3AF6B09A47}"/>
          </ac:spMkLst>
        </pc:spChg>
        <pc:spChg chg="mod">
          <ac:chgData name="Agis Georgiades" userId="6741d09a-9152-493d-adb6-2e05fc88d9da" providerId="ADAL" clId="{63D36FE0-485D-4377-B60E-CBBE40611E3C}" dt="2023-12-05T10:16:34.241" v="10079" actId="14100"/>
          <ac:spMkLst>
            <pc:docMk/>
            <pc:sldMk cId="1479990655" sldId="309"/>
            <ac:spMk id="3" creationId="{9D5232F9-FD00-464A-9F17-619C91AEF8F3}"/>
          </ac:spMkLst>
        </pc:spChg>
        <pc:spChg chg="mod">
          <ac:chgData name="Agis Georgiades" userId="6741d09a-9152-493d-adb6-2e05fc88d9da" providerId="ADAL" clId="{63D36FE0-485D-4377-B60E-CBBE40611E3C}" dt="2023-12-04T16:34:55.367" v="7484"/>
          <ac:spMkLst>
            <pc:docMk/>
            <pc:sldMk cId="1479990655" sldId="309"/>
            <ac:spMk id="5" creationId="{8D51ED20-04D4-4894-B0C2-9C541A61A734}"/>
          </ac:spMkLst>
        </pc:spChg>
      </pc:sldChg>
      <pc:sldChg chg="modSp add mod ord">
        <pc:chgData name="Agis Georgiades" userId="6741d09a-9152-493d-adb6-2e05fc88d9da" providerId="ADAL" clId="{63D36FE0-485D-4377-B60E-CBBE40611E3C}" dt="2023-12-05T10:17:03.017" v="10086" actId="14100"/>
        <pc:sldMkLst>
          <pc:docMk/>
          <pc:sldMk cId="325562261" sldId="310"/>
        </pc:sldMkLst>
        <pc:spChg chg="mod">
          <ac:chgData name="Agis Georgiades" userId="6741d09a-9152-493d-adb6-2e05fc88d9da" providerId="ADAL" clId="{63D36FE0-485D-4377-B60E-CBBE40611E3C}" dt="2023-12-05T10:17:03.017" v="10086" actId="14100"/>
          <ac:spMkLst>
            <pc:docMk/>
            <pc:sldMk cId="325562261" sldId="310"/>
            <ac:spMk id="2" creationId="{0A32731C-311B-46F7-A865-6C3AF6B09A47}"/>
          </ac:spMkLst>
        </pc:spChg>
        <pc:spChg chg="mod">
          <ac:chgData name="Agis Georgiades" userId="6741d09a-9152-493d-adb6-2e05fc88d9da" providerId="ADAL" clId="{63D36FE0-485D-4377-B60E-CBBE40611E3C}" dt="2023-12-05T10:16:57.648" v="10084" actId="14100"/>
          <ac:spMkLst>
            <pc:docMk/>
            <pc:sldMk cId="325562261" sldId="310"/>
            <ac:spMk id="3" creationId="{9D5232F9-FD00-464A-9F17-619C91AEF8F3}"/>
          </ac:spMkLst>
        </pc:spChg>
        <pc:spChg chg="mod">
          <ac:chgData name="Agis Georgiades" userId="6741d09a-9152-493d-adb6-2e05fc88d9da" providerId="ADAL" clId="{63D36FE0-485D-4377-B60E-CBBE40611E3C}" dt="2023-12-04T16:34:50.521" v="7482"/>
          <ac:spMkLst>
            <pc:docMk/>
            <pc:sldMk cId="325562261" sldId="310"/>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1217998649" sldId="310"/>
        </pc:sldMkLst>
      </pc:sldChg>
      <pc:sldChg chg="add del">
        <pc:chgData name="Agis Georgiades" userId="6741d09a-9152-493d-adb6-2e05fc88d9da" providerId="ADAL" clId="{63D36FE0-485D-4377-B60E-CBBE40611E3C}" dt="2023-12-04T09:26:11.158" v="2" actId="2696"/>
        <pc:sldMkLst>
          <pc:docMk/>
          <pc:sldMk cId="35168830" sldId="311"/>
        </pc:sldMkLst>
      </pc:sldChg>
      <pc:sldChg chg="modSp add mod">
        <pc:chgData name="Agis Georgiades" userId="6741d09a-9152-493d-adb6-2e05fc88d9da" providerId="ADAL" clId="{63D36FE0-485D-4377-B60E-CBBE40611E3C}" dt="2023-12-05T10:16:50.044" v="10082" actId="14100"/>
        <pc:sldMkLst>
          <pc:docMk/>
          <pc:sldMk cId="45320869" sldId="311"/>
        </pc:sldMkLst>
        <pc:spChg chg="mod">
          <ac:chgData name="Agis Georgiades" userId="6741d09a-9152-493d-adb6-2e05fc88d9da" providerId="ADAL" clId="{63D36FE0-485D-4377-B60E-CBBE40611E3C}" dt="2023-12-05T10:16:50.044" v="10082" actId="14100"/>
          <ac:spMkLst>
            <pc:docMk/>
            <pc:sldMk cId="45320869" sldId="311"/>
            <ac:spMk id="2" creationId="{0A32731C-311B-46F7-A865-6C3AF6B09A47}"/>
          </ac:spMkLst>
        </pc:spChg>
        <pc:spChg chg="mod">
          <ac:chgData name="Agis Georgiades" userId="6741d09a-9152-493d-adb6-2e05fc88d9da" providerId="ADAL" clId="{63D36FE0-485D-4377-B60E-CBBE40611E3C}" dt="2023-12-05T10:16:41.571" v="10081" actId="14100"/>
          <ac:spMkLst>
            <pc:docMk/>
            <pc:sldMk cId="45320869" sldId="311"/>
            <ac:spMk id="3" creationId="{9D5232F9-FD00-464A-9F17-619C91AEF8F3}"/>
          </ac:spMkLst>
        </pc:spChg>
        <pc:spChg chg="mod">
          <ac:chgData name="Agis Georgiades" userId="6741d09a-9152-493d-adb6-2e05fc88d9da" providerId="ADAL" clId="{63D36FE0-485D-4377-B60E-CBBE40611E3C}" dt="2023-12-04T16:34:53.121" v="7483"/>
          <ac:spMkLst>
            <pc:docMk/>
            <pc:sldMk cId="45320869" sldId="311"/>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1988905452" sldId="312"/>
        </pc:sldMkLst>
      </pc:sldChg>
      <pc:sldChg chg="modSp add mod">
        <pc:chgData name="Agis Georgiades" userId="6741d09a-9152-493d-adb6-2e05fc88d9da" providerId="ADAL" clId="{63D36FE0-485D-4377-B60E-CBBE40611E3C}" dt="2023-12-05T10:17:36.463" v="10097" actId="1076"/>
        <pc:sldMkLst>
          <pc:docMk/>
          <pc:sldMk cId="3387828348" sldId="312"/>
        </pc:sldMkLst>
        <pc:spChg chg="mod">
          <ac:chgData name="Agis Georgiades" userId="6741d09a-9152-493d-adb6-2e05fc88d9da" providerId="ADAL" clId="{63D36FE0-485D-4377-B60E-CBBE40611E3C}" dt="2023-12-05T10:17:36.463" v="10097" actId="1076"/>
          <ac:spMkLst>
            <pc:docMk/>
            <pc:sldMk cId="3387828348" sldId="312"/>
            <ac:spMk id="2" creationId="{0A32731C-311B-46F7-A865-6C3AF6B09A47}"/>
          </ac:spMkLst>
        </pc:spChg>
        <pc:spChg chg="mod">
          <ac:chgData name="Agis Georgiades" userId="6741d09a-9152-493d-adb6-2e05fc88d9da" providerId="ADAL" clId="{63D36FE0-485D-4377-B60E-CBBE40611E3C}" dt="2023-12-05T10:17:32.732" v="10096" actId="14100"/>
          <ac:spMkLst>
            <pc:docMk/>
            <pc:sldMk cId="3387828348" sldId="312"/>
            <ac:spMk id="3" creationId="{9D5232F9-FD00-464A-9F17-619C91AEF8F3}"/>
          </ac:spMkLst>
        </pc:spChg>
        <pc:spChg chg="mod">
          <ac:chgData name="Agis Georgiades" userId="6741d09a-9152-493d-adb6-2e05fc88d9da" providerId="ADAL" clId="{63D36FE0-485D-4377-B60E-CBBE40611E3C}" dt="2023-12-04T16:34:45.736" v="7480"/>
          <ac:spMkLst>
            <pc:docMk/>
            <pc:sldMk cId="3387828348" sldId="312"/>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645128704" sldId="313"/>
        </pc:sldMkLst>
      </pc:sldChg>
      <pc:sldChg chg="modSp add mod">
        <pc:chgData name="Agis Georgiades" userId="6741d09a-9152-493d-adb6-2e05fc88d9da" providerId="ADAL" clId="{63D36FE0-485D-4377-B60E-CBBE40611E3C}" dt="2023-12-05T10:17:23.731" v="10093" actId="14100"/>
        <pc:sldMkLst>
          <pc:docMk/>
          <pc:sldMk cId="3352869358" sldId="313"/>
        </pc:sldMkLst>
        <pc:spChg chg="mod">
          <ac:chgData name="Agis Georgiades" userId="6741d09a-9152-493d-adb6-2e05fc88d9da" providerId="ADAL" clId="{63D36FE0-485D-4377-B60E-CBBE40611E3C}" dt="2023-12-05T10:17:15.363" v="10090" actId="27636"/>
          <ac:spMkLst>
            <pc:docMk/>
            <pc:sldMk cId="3352869358" sldId="313"/>
            <ac:spMk id="2" creationId="{0A32731C-311B-46F7-A865-6C3AF6B09A47}"/>
          </ac:spMkLst>
        </pc:spChg>
        <pc:spChg chg="mod">
          <ac:chgData name="Agis Georgiades" userId="6741d09a-9152-493d-adb6-2e05fc88d9da" providerId="ADAL" clId="{63D36FE0-485D-4377-B60E-CBBE40611E3C}" dt="2023-12-05T10:17:23.731" v="10093" actId="14100"/>
          <ac:spMkLst>
            <pc:docMk/>
            <pc:sldMk cId="3352869358" sldId="313"/>
            <ac:spMk id="3" creationId="{9D5232F9-FD00-464A-9F17-619C91AEF8F3}"/>
          </ac:spMkLst>
        </pc:spChg>
        <pc:spChg chg="mod">
          <ac:chgData name="Agis Georgiades" userId="6741d09a-9152-493d-adb6-2e05fc88d9da" providerId="ADAL" clId="{63D36FE0-485D-4377-B60E-CBBE40611E3C}" dt="2023-12-04T16:34:48.044" v="7481"/>
          <ac:spMkLst>
            <pc:docMk/>
            <pc:sldMk cId="3352869358" sldId="313"/>
            <ac:spMk id="5" creationId="{8D51ED20-04D4-4894-B0C2-9C541A61A734}"/>
          </ac:spMkLst>
        </pc:spChg>
      </pc:sldChg>
      <pc:sldChg chg="modSp add mod">
        <pc:chgData name="Agis Georgiades" userId="6741d09a-9152-493d-adb6-2e05fc88d9da" providerId="ADAL" clId="{63D36FE0-485D-4377-B60E-CBBE40611E3C}" dt="2023-12-05T10:17:42.955" v="10098" actId="14100"/>
        <pc:sldMkLst>
          <pc:docMk/>
          <pc:sldMk cId="656728312" sldId="314"/>
        </pc:sldMkLst>
        <pc:spChg chg="mod">
          <ac:chgData name="Agis Georgiades" userId="6741d09a-9152-493d-adb6-2e05fc88d9da" providerId="ADAL" clId="{63D36FE0-485D-4377-B60E-CBBE40611E3C}" dt="2023-12-05T10:17:42.955" v="10098" actId="14100"/>
          <ac:spMkLst>
            <pc:docMk/>
            <pc:sldMk cId="656728312" sldId="314"/>
            <ac:spMk id="2" creationId="{0A32731C-311B-46F7-A865-6C3AF6B09A47}"/>
          </ac:spMkLst>
        </pc:spChg>
        <pc:spChg chg="mod">
          <ac:chgData name="Agis Georgiades" userId="6741d09a-9152-493d-adb6-2e05fc88d9da" providerId="ADAL" clId="{63D36FE0-485D-4377-B60E-CBBE40611E3C}" dt="2023-12-04T16:34:40.784" v="7478"/>
          <ac:spMkLst>
            <pc:docMk/>
            <pc:sldMk cId="656728312" sldId="314"/>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776639500" sldId="314"/>
        </pc:sldMkLst>
      </pc:sldChg>
      <pc:sldChg chg="modSp add mod">
        <pc:chgData name="Agis Georgiades" userId="6741d09a-9152-493d-adb6-2e05fc88d9da" providerId="ADAL" clId="{63D36FE0-485D-4377-B60E-CBBE40611E3C}" dt="2023-12-05T10:17:48.902" v="10099" actId="14100"/>
        <pc:sldMkLst>
          <pc:docMk/>
          <pc:sldMk cId="836679866" sldId="315"/>
        </pc:sldMkLst>
        <pc:spChg chg="mod">
          <ac:chgData name="Agis Georgiades" userId="6741d09a-9152-493d-adb6-2e05fc88d9da" providerId="ADAL" clId="{63D36FE0-485D-4377-B60E-CBBE40611E3C}" dt="2023-12-05T10:17:48.902" v="10099" actId="14100"/>
          <ac:spMkLst>
            <pc:docMk/>
            <pc:sldMk cId="836679866" sldId="315"/>
            <ac:spMk id="2" creationId="{0A32731C-311B-46F7-A865-6C3AF6B09A47}"/>
          </ac:spMkLst>
        </pc:spChg>
        <pc:spChg chg="mod">
          <ac:chgData name="Agis Georgiades" userId="6741d09a-9152-493d-adb6-2e05fc88d9da" providerId="ADAL" clId="{63D36FE0-485D-4377-B60E-CBBE40611E3C}" dt="2023-12-04T16:34:43.265" v="7479"/>
          <ac:spMkLst>
            <pc:docMk/>
            <pc:sldMk cId="836679866" sldId="315"/>
            <ac:spMk id="5" creationId="{8D51ED20-04D4-4894-B0C2-9C541A61A734}"/>
          </ac:spMkLst>
        </pc:spChg>
      </pc:sldChg>
      <pc:sldChg chg="add del">
        <pc:chgData name="Agis Georgiades" userId="6741d09a-9152-493d-adb6-2e05fc88d9da" providerId="ADAL" clId="{63D36FE0-485D-4377-B60E-CBBE40611E3C}" dt="2023-12-04T09:26:11.158" v="2" actId="2696"/>
        <pc:sldMkLst>
          <pc:docMk/>
          <pc:sldMk cId="2148372983" sldId="315"/>
        </pc:sldMkLst>
      </pc:sldChg>
      <pc:sldChg chg="modSp mod">
        <pc:chgData name="Agis Georgiades" userId="6741d09a-9152-493d-adb6-2e05fc88d9da" providerId="ADAL" clId="{63D36FE0-485D-4377-B60E-CBBE40611E3C}" dt="2023-12-04T16:34:33.655" v="7477"/>
        <pc:sldMkLst>
          <pc:docMk/>
          <pc:sldMk cId="3153881755" sldId="316"/>
        </pc:sldMkLst>
        <pc:spChg chg="mod">
          <ac:chgData name="Agis Georgiades" userId="6741d09a-9152-493d-adb6-2e05fc88d9da" providerId="ADAL" clId="{63D36FE0-485D-4377-B60E-CBBE40611E3C}" dt="2023-12-04T16:31:37.145" v="7389" actId="207"/>
          <ac:spMkLst>
            <pc:docMk/>
            <pc:sldMk cId="3153881755" sldId="316"/>
            <ac:spMk id="2" creationId="{0A32731C-311B-46F7-A865-6C3AF6B09A47}"/>
          </ac:spMkLst>
        </pc:spChg>
        <pc:spChg chg="mod">
          <ac:chgData name="Agis Georgiades" userId="6741d09a-9152-493d-adb6-2e05fc88d9da" providerId="ADAL" clId="{63D36FE0-485D-4377-B60E-CBBE40611E3C}" dt="2023-12-04T16:34:33.655" v="7477"/>
          <ac:spMkLst>
            <pc:docMk/>
            <pc:sldMk cId="3153881755" sldId="316"/>
            <ac:spMk id="5" creationId="{8D51ED20-04D4-4894-B0C2-9C541A61A734}"/>
          </ac:spMkLst>
        </pc:spChg>
      </pc:sldChg>
      <pc:sldChg chg="modSp add mod">
        <pc:chgData name="Agis Georgiades" userId="6741d09a-9152-493d-adb6-2e05fc88d9da" providerId="ADAL" clId="{63D36FE0-485D-4377-B60E-CBBE40611E3C}" dt="2023-12-05T08:43:42.639" v="7656" actId="122"/>
        <pc:sldMkLst>
          <pc:docMk/>
          <pc:sldMk cId="984683611" sldId="317"/>
        </pc:sldMkLst>
        <pc:spChg chg="mod">
          <ac:chgData name="Agis Georgiades" userId="6741d09a-9152-493d-adb6-2e05fc88d9da" providerId="ADAL" clId="{63D36FE0-485D-4377-B60E-CBBE40611E3C}" dt="2023-12-05T08:43:42.639" v="7656" actId="122"/>
          <ac:spMkLst>
            <pc:docMk/>
            <pc:sldMk cId="984683611" sldId="317"/>
            <ac:spMk id="2" creationId="{8BDF1EDE-5423-435C-B149-87AB1BC22B83}"/>
          </ac:spMkLst>
        </pc:spChg>
        <pc:spChg chg="mod">
          <ac:chgData name="Agis Georgiades" userId="6741d09a-9152-493d-adb6-2e05fc88d9da" providerId="ADAL" clId="{63D36FE0-485D-4377-B60E-CBBE40611E3C}" dt="2023-12-05T08:43:40.821" v="7655" actId="122"/>
          <ac:spMkLst>
            <pc:docMk/>
            <pc:sldMk cId="984683611" sldId="317"/>
            <ac:spMk id="3" creationId="{AF64C29E-DF30-4DC6-AB95-2016F9A703B6}"/>
          </ac:spMkLst>
        </pc:spChg>
        <pc:spChg chg="mod">
          <ac:chgData name="Agis Georgiades" userId="6741d09a-9152-493d-adb6-2e05fc88d9da" providerId="ADAL" clId="{63D36FE0-485D-4377-B60E-CBBE40611E3C}" dt="2023-12-04T16:39:34.368" v="7540" actId="20577"/>
          <ac:spMkLst>
            <pc:docMk/>
            <pc:sldMk cId="984683611" sldId="317"/>
            <ac:spMk id="5" creationId="{3990FA1B-5022-47AB-A0AE-8F5C5797997C}"/>
          </ac:spMkLst>
        </pc:spChg>
      </pc:sldChg>
      <pc:sldChg chg="add del">
        <pc:chgData name="Agis Georgiades" userId="6741d09a-9152-493d-adb6-2e05fc88d9da" providerId="ADAL" clId="{63D36FE0-485D-4377-B60E-CBBE40611E3C}" dt="2023-12-04T14:06:14.775" v="2194" actId="47"/>
        <pc:sldMkLst>
          <pc:docMk/>
          <pc:sldMk cId="1241168497" sldId="318"/>
        </pc:sldMkLst>
      </pc:sldChg>
      <pc:sldChg chg="modSp add del mod">
        <pc:chgData name="Agis Georgiades" userId="6741d09a-9152-493d-adb6-2e05fc88d9da" providerId="ADAL" clId="{63D36FE0-485D-4377-B60E-CBBE40611E3C}" dt="2023-12-04T09:36:48.815" v="442" actId="47"/>
        <pc:sldMkLst>
          <pc:docMk/>
          <pc:sldMk cId="3289425506" sldId="318"/>
        </pc:sldMkLst>
        <pc:spChg chg="mod">
          <ac:chgData name="Agis Georgiades" userId="6741d09a-9152-493d-adb6-2e05fc88d9da" providerId="ADAL" clId="{63D36FE0-485D-4377-B60E-CBBE40611E3C}" dt="2023-12-04T09:34:55.726" v="386" actId="20577"/>
          <ac:spMkLst>
            <pc:docMk/>
            <pc:sldMk cId="3289425506" sldId="318"/>
            <ac:spMk id="2" creationId="{CFE75451-6A4B-484B-9ED1-353CCE25B0F4}"/>
          </ac:spMkLst>
        </pc:spChg>
        <pc:spChg chg="mod">
          <ac:chgData name="Agis Georgiades" userId="6741d09a-9152-493d-adb6-2e05fc88d9da" providerId="ADAL" clId="{63D36FE0-485D-4377-B60E-CBBE40611E3C}" dt="2023-12-04T09:32:06.927" v="333" actId="20577"/>
          <ac:spMkLst>
            <pc:docMk/>
            <pc:sldMk cId="3289425506" sldId="318"/>
            <ac:spMk id="3" creationId="{0236A1B4-B8D1-4A72-8E20-0703F54BF1FE}"/>
          </ac:spMkLst>
        </pc:spChg>
      </pc:sldChg>
      <pc:sldChg chg="modSp new mod">
        <pc:chgData name="Agis Georgiades" userId="6741d09a-9152-493d-adb6-2e05fc88d9da" providerId="ADAL" clId="{63D36FE0-485D-4377-B60E-CBBE40611E3C}" dt="2023-12-04T09:35:57.077" v="409" actId="20577"/>
        <pc:sldMkLst>
          <pc:docMk/>
          <pc:sldMk cId="2064064948" sldId="319"/>
        </pc:sldMkLst>
        <pc:spChg chg="mod">
          <ac:chgData name="Agis Georgiades" userId="6741d09a-9152-493d-adb6-2e05fc88d9da" providerId="ADAL" clId="{63D36FE0-485D-4377-B60E-CBBE40611E3C}" dt="2023-12-04T09:35:57.077" v="409" actId="20577"/>
          <ac:spMkLst>
            <pc:docMk/>
            <pc:sldMk cId="2064064948" sldId="319"/>
            <ac:spMk id="2" creationId="{22192851-DEB7-B724-B8F3-2AD6FC0FDCF9}"/>
          </ac:spMkLst>
        </pc:spChg>
        <pc:spChg chg="mod">
          <ac:chgData name="Agis Georgiades" userId="6741d09a-9152-493d-adb6-2e05fc88d9da" providerId="ADAL" clId="{63D36FE0-485D-4377-B60E-CBBE40611E3C}" dt="2023-12-04T09:35:37.511" v="408" actId="20577"/>
          <ac:spMkLst>
            <pc:docMk/>
            <pc:sldMk cId="2064064948" sldId="319"/>
            <ac:spMk id="3" creationId="{F270E59D-5E7E-F29E-8B3B-9800D551B182}"/>
          </ac:spMkLst>
        </pc:spChg>
        <pc:spChg chg="mod">
          <ac:chgData name="Agis Georgiades" userId="6741d09a-9152-493d-adb6-2e05fc88d9da" providerId="ADAL" clId="{63D36FE0-485D-4377-B60E-CBBE40611E3C}" dt="2023-12-04T09:31:55.435" v="328" actId="20577"/>
          <ac:spMkLst>
            <pc:docMk/>
            <pc:sldMk cId="2064064948" sldId="319"/>
            <ac:spMk id="4" creationId="{459EDA0A-B820-51ED-08C1-3B88CCA4939B}"/>
          </ac:spMkLst>
        </pc:spChg>
        <pc:spChg chg="mod">
          <ac:chgData name="Agis Georgiades" userId="6741d09a-9152-493d-adb6-2e05fc88d9da" providerId="ADAL" clId="{63D36FE0-485D-4377-B60E-CBBE40611E3C}" dt="2023-12-04T09:31:51.678" v="324" actId="20577"/>
          <ac:spMkLst>
            <pc:docMk/>
            <pc:sldMk cId="2064064948" sldId="319"/>
            <ac:spMk id="5" creationId="{98F851DA-3BCC-4B55-1D34-52A1A0E813B4}"/>
          </ac:spMkLst>
        </pc:spChg>
      </pc:sldChg>
      <pc:sldChg chg="modSp add mod ord">
        <pc:chgData name="Agis Georgiades" userId="6741d09a-9152-493d-adb6-2e05fc88d9da" providerId="ADAL" clId="{63D36FE0-485D-4377-B60E-CBBE40611E3C}" dt="2023-12-04T16:27:36.999" v="7294" actId="207"/>
        <pc:sldMkLst>
          <pc:docMk/>
          <pc:sldMk cId="1687110429" sldId="320"/>
        </pc:sldMkLst>
        <pc:spChg chg="mod">
          <ac:chgData name="Agis Georgiades" userId="6741d09a-9152-493d-adb6-2e05fc88d9da" providerId="ADAL" clId="{63D36FE0-485D-4377-B60E-CBBE40611E3C}" dt="2023-12-04T16:27:36.999" v="7294" actId="207"/>
          <ac:spMkLst>
            <pc:docMk/>
            <pc:sldMk cId="1687110429" sldId="320"/>
            <ac:spMk id="2" creationId="{0A32731C-311B-46F7-A865-6C3AF6B09A47}"/>
          </ac:spMkLst>
        </pc:spChg>
        <pc:spChg chg="mod">
          <ac:chgData name="Agis Georgiades" userId="6741d09a-9152-493d-adb6-2e05fc88d9da" providerId="ADAL" clId="{63D36FE0-485D-4377-B60E-CBBE40611E3C}" dt="2023-12-04T14:54:42.585" v="3420" actId="14100"/>
          <ac:spMkLst>
            <pc:docMk/>
            <pc:sldMk cId="1687110429" sldId="320"/>
            <ac:spMk id="3" creationId="{9D5232F9-FD00-464A-9F17-619C91AEF8F3}"/>
          </ac:spMkLst>
        </pc:spChg>
        <pc:spChg chg="mod">
          <ac:chgData name="Agis Georgiades" userId="6741d09a-9152-493d-adb6-2e05fc88d9da" providerId="ADAL" clId="{63D36FE0-485D-4377-B60E-CBBE40611E3C}" dt="2023-12-04T14:49:38.891" v="3180" actId="20577"/>
          <ac:spMkLst>
            <pc:docMk/>
            <pc:sldMk cId="1687110429" sldId="320"/>
            <ac:spMk id="5" creationId="{8D51ED20-04D4-4894-B0C2-9C541A61A734}"/>
          </ac:spMkLst>
        </pc:spChg>
      </pc:sldChg>
      <pc:sldChg chg="new del">
        <pc:chgData name="Agis Georgiades" userId="6741d09a-9152-493d-adb6-2e05fc88d9da" providerId="ADAL" clId="{63D36FE0-485D-4377-B60E-CBBE40611E3C}" dt="2023-12-04T09:36:09.785" v="411" actId="47"/>
        <pc:sldMkLst>
          <pc:docMk/>
          <pc:sldMk cId="1089880950" sldId="321"/>
        </pc:sldMkLst>
      </pc:sldChg>
      <pc:sldChg chg="addSp delSp modSp new del mod">
        <pc:chgData name="Agis Georgiades" userId="6741d09a-9152-493d-adb6-2e05fc88d9da" providerId="ADAL" clId="{63D36FE0-485D-4377-B60E-CBBE40611E3C}" dt="2023-12-04T13:50:47.496" v="1827" actId="47"/>
        <pc:sldMkLst>
          <pc:docMk/>
          <pc:sldMk cId="3522585788" sldId="321"/>
        </pc:sldMkLst>
        <pc:spChg chg="mod">
          <ac:chgData name="Agis Georgiades" userId="6741d09a-9152-493d-adb6-2e05fc88d9da" providerId="ADAL" clId="{63D36FE0-485D-4377-B60E-CBBE40611E3C}" dt="2023-12-04T13:13:59.219" v="735" actId="20577"/>
          <ac:spMkLst>
            <pc:docMk/>
            <pc:sldMk cId="3522585788" sldId="321"/>
            <ac:spMk id="2" creationId="{5FE4FE73-E086-29B3-5326-15D60101EEEC}"/>
          </ac:spMkLst>
        </pc:spChg>
        <pc:spChg chg="mod">
          <ac:chgData name="Agis Georgiades" userId="6741d09a-9152-493d-adb6-2e05fc88d9da" providerId="ADAL" clId="{63D36FE0-485D-4377-B60E-CBBE40611E3C}" dt="2023-12-04T13:33:25.032" v="1384" actId="255"/>
          <ac:spMkLst>
            <pc:docMk/>
            <pc:sldMk cId="3522585788" sldId="321"/>
            <ac:spMk id="3" creationId="{E0824B2D-4958-5779-FB20-F95B019B7E71}"/>
          </ac:spMkLst>
        </pc:spChg>
        <pc:spChg chg="mod">
          <ac:chgData name="Agis Georgiades" userId="6741d09a-9152-493d-adb6-2e05fc88d9da" providerId="ADAL" clId="{63D36FE0-485D-4377-B60E-CBBE40611E3C}" dt="2023-12-04T09:37:05.815" v="449" actId="20577"/>
          <ac:spMkLst>
            <pc:docMk/>
            <pc:sldMk cId="3522585788" sldId="321"/>
            <ac:spMk id="4" creationId="{A28ED0A0-FB67-971F-E4C0-DAA0307B1D39}"/>
          </ac:spMkLst>
        </pc:spChg>
        <pc:spChg chg="mod">
          <ac:chgData name="Agis Georgiades" userId="6741d09a-9152-493d-adb6-2e05fc88d9da" providerId="ADAL" clId="{63D36FE0-485D-4377-B60E-CBBE40611E3C}" dt="2023-12-04T09:37:13.736" v="458" actId="20577"/>
          <ac:spMkLst>
            <pc:docMk/>
            <pc:sldMk cId="3522585788" sldId="321"/>
            <ac:spMk id="5" creationId="{59D3EB57-E570-98B0-4A5C-F5FAF54082AF}"/>
          </ac:spMkLst>
        </pc:spChg>
        <pc:spChg chg="add del">
          <ac:chgData name="Agis Georgiades" userId="6741d09a-9152-493d-adb6-2e05fc88d9da" providerId="ADAL" clId="{63D36FE0-485D-4377-B60E-CBBE40611E3C}" dt="2023-12-04T09:42:48.698" v="461" actId="22"/>
          <ac:spMkLst>
            <pc:docMk/>
            <pc:sldMk cId="3522585788" sldId="321"/>
            <ac:spMk id="8" creationId="{94CAC532-5768-0A51-BD40-A0728D6D3FE5}"/>
          </ac:spMkLst>
        </pc:spChg>
      </pc:sldChg>
      <pc:sldChg chg="modSp add del mod">
        <pc:chgData name="Agis Georgiades" userId="6741d09a-9152-493d-adb6-2e05fc88d9da" providerId="ADAL" clId="{63D36FE0-485D-4377-B60E-CBBE40611E3C}" dt="2023-12-04T13:53:13.827" v="1880" actId="47"/>
        <pc:sldMkLst>
          <pc:docMk/>
          <pc:sldMk cId="2192140132" sldId="322"/>
        </pc:sldMkLst>
        <pc:spChg chg="mod">
          <ac:chgData name="Agis Georgiades" userId="6741d09a-9152-493d-adb6-2e05fc88d9da" providerId="ADAL" clId="{63D36FE0-485D-4377-B60E-CBBE40611E3C}" dt="2023-12-04T13:37:49.316" v="1591" actId="20577"/>
          <ac:spMkLst>
            <pc:docMk/>
            <pc:sldMk cId="2192140132" sldId="322"/>
            <ac:spMk id="3" creationId="{E0824B2D-4958-5779-FB20-F95B019B7E71}"/>
          </ac:spMkLst>
        </pc:spChg>
      </pc:sldChg>
      <pc:sldChg chg="modSp add del mod">
        <pc:chgData name="Agis Georgiades" userId="6741d09a-9152-493d-adb6-2e05fc88d9da" providerId="ADAL" clId="{63D36FE0-485D-4377-B60E-CBBE40611E3C}" dt="2023-12-04T13:52:02.310" v="1847" actId="47"/>
        <pc:sldMkLst>
          <pc:docMk/>
          <pc:sldMk cId="2404860590" sldId="323"/>
        </pc:sldMkLst>
        <pc:spChg chg="mod">
          <ac:chgData name="Agis Georgiades" userId="6741d09a-9152-493d-adb6-2e05fc88d9da" providerId="ADAL" clId="{63D36FE0-485D-4377-B60E-CBBE40611E3C}" dt="2023-12-04T13:15:25.550" v="777" actId="6549"/>
          <ac:spMkLst>
            <pc:docMk/>
            <pc:sldMk cId="2404860590" sldId="323"/>
            <ac:spMk id="2" creationId="{5FE4FE73-E086-29B3-5326-15D60101EEEC}"/>
          </ac:spMkLst>
        </pc:spChg>
        <pc:spChg chg="mod">
          <ac:chgData name="Agis Georgiades" userId="6741d09a-9152-493d-adb6-2e05fc88d9da" providerId="ADAL" clId="{63D36FE0-485D-4377-B60E-CBBE40611E3C}" dt="2023-12-04T13:51:30.364" v="1837" actId="1076"/>
          <ac:spMkLst>
            <pc:docMk/>
            <pc:sldMk cId="2404860590" sldId="323"/>
            <ac:spMk id="3" creationId="{E0824B2D-4958-5779-FB20-F95B019B7E71}"/>
          </ac:spMkLst>
        </pc:spChg>
      </pc:sldChg>
      <pc:sldChg chg="addSp delSp modSp add del mod">
        <pc:chgData name="Agis Georgiades" userId="6741d09a-9152-493d-adb6-2e05fc88d9da" providerId="ADAL" clId="{63D36FE0-485D-4377-B60E-CBBE40611E3C}" dt="2023-12-04T13:54:00.025" v="1914" actId="47"/>
        <pc:sldMkLst>
          <pc:docMk/>
          <pc:sldMk cId="2202155541" sldId="324"/>
        </pc:sldMkLst>
        <pc:spChg chg="mod">
          <ac:chgData name="Agis Georgiades" userId="6741d09a-9152-493d-adb6-2e05fc88d9da" providerId="ADAL" clId="{63D36FE0-485D-4377-B60E-CBBE40611E3C}" dt="2023-12-04T13:38:06.252" v="1592" actId="20577"/>
          <ac:spMkLst>
            <pc:docMk/>
            <pc:sldMk cId="2202155541" sldId="324"/>
            <ac:spMk id="3" creationId="{E0824B2D-4958-5779-FB20-F95B019B7E71}"/>
          </ac:spMkLst>
        </pc:spChg>
        <pc:spChg chg="add del">
          <ac:chgData name="Agis Georgiades" userId="6741d09a-9152-493d-adb6-2e05fc88d9da" providerId="ADAL" clId="{63D36FE0-485D-4377-B60E-CBBE40611E3C}" dt="2023-12-04T13:27:07.989" v="1126" actId="22"/>
          <ac:spMkLst>
            <pc:docMk/>
            <pc:sldMk cId="2202155541" sldId="324"/>
            <ac:spMk id="8" creationId="{F4B46927-01EC-0D60-FAAA-E4471AB6C609}"/>
          </ac:spMkLst>
        </pc:spChg>
      </pc:sldChg>
      <pc:sldChg chg="add del">
        <pc:chgData name="Agis Georgiades" userId="6741d09a-9152-493d-adb6-2e05fc88d9da" providerId="ADAL" clId="{63D36FE0-485D-4377-B60E-CBBE40611E3C}" dt="2023-12-04T14:03:06.570" v="2077" actId="47"/>
        <pc:sldMkLst>
          <pc:docMk/>
          <pc:sldMk cId="853307322" sldId="325"/>
        </pc:sldMkLst>
      </pc:sldChg>
      <pc:sldChg chg="add del">
        <pc:chgData name="Agis Georgiades" userId="6741d09a-9152-493d-adb6-2e05fc88d9da" providerId="ADAL" clId="{63D36FE0-485D-4377-B60E-CBBE40611E3C}" dt="2023-12-04T14:05:18.535" v="2174" actId="47"/>
        <pc:sldMkLst>
          <pc:docMk/>
          <pc:sldMk cId="1720238030" sldId="326"/>
        </pc:sldMkLst>
      </pc:sldChg>
      <pc:sldChg chg="add del">
        <pc:chgData name="Agis Georgiades" userId="6741d09a-9152-493d-adb6-2e05fc88d9da" providerId="ADAL" clId="{63D36FE0-485D-4377-B60E-CBBE40611E3C}" dt="2023-12-04T14:05:23.877" v="2175" actId="47"/>
        <pc:sldMkLst>
          <pc:docMk/>
          <pc:sldMk cId="613393092" sldId="327"/>
        </pc:sldMkLst>
      </pc:sldChg>
      <pc:sldChg chg="add del">
        <pc:chgData name="Agis Georgiades" userId="6741d09a-9152-493d-adb6-2e05fc88d9da" providerId="ADAL" clId="{63D36FE0-485D-4377-B60E-CBBE40611E3C}" dt="2023-12-04T14:05:36.377" v="2180" actId="47"/>
        <pc:sldMkLst>
          <pc:docMk/>
          <pc:sldMk cId="686195787" sldId="328"/>
        </pc:sldMkLst>
      </pc:sldChg>
      <pc:sldChg chg="add del">
        <pc:chgData name="Agis Georgiades" userId="6741d09a-9152-493d-adb6-2e05fc88d9da" providerId="ADAL" clId="{63D36FE0-485D-4377-B60E-CBBE40611E3C}" dt="2023-12-04T14:05:37.969" v="2181" actId="47"/>
        <pc:sldMkLst>
          <pc:docMk/>
          <pc:sldMk cId="2276539349" sldId="329"/>
        </pc:sldMkLst>
      </pc:sldChg>
      <pc:sldChg chg="add del">
        <pc:chgData name="Agis Georgiades" userId="6741d09a-9152-493d-adb6-2e05fc88d9da" providerId="ADAL" clId="{63D36FE0-485D-4377-B60E-CBBE40611E3C}" dt="2023-12-04T14:05:39.079" v="2182" actId="47"/>
        <pc:sldMkLst>
          <pc:docMk/>
          <pc:sldMk cId="2544405013" sldId="330"/>
        </pc:sldMkLst>
      </pc:sldChg>
      <pc:sldChg chg="add del">
        <pc:chgData name="Agis Georgiades" userId="6741d09a-9152-493d-adb6-2e05fc88d9da" providerId="ADAL" clId="{63D36FE0-485D-4377-B60E-CBBE40611E3C}" dt="2023-12-04T14:05:40.132" v="2183" actId="47"/>
        <pc:sldMkLst>
          <pc:docMk/>
          <pc:sldMk cId="3366251330" sldId="331"/>
        </pc:sldMkLst>
      </pc:sldChg>
      <pc:sldChg chg="add del">
        <pc:chgData name="Agis Georgiades" userId="6741d09a-9152-493d-adb6-2e05fc88d9da" providerId="ADAL" clId="{63D36FE0-485D-4377-B60E-CBBE40611E3C}" dt="2023-12-04T14:05:42.098" v="2184" actId="47"/>
        <pc:sldMkLst>
          <pc:docMk/>
          <pc:sldMk cId="1521794011" sldId="332"/>
        </pc:sldMkLst>
      </pc:sldChg>
      <pc:sldChg chg="add del">
        <pc:chgData name="Agis Georgiades" userId="6741d09a-9152-493d-adb6-2e05fc88d9da" providerId="ADAL" clId="{63D36FE0-485D-4377-B60E-CBBE40611E3C}" dt="2023-12-04T14:05:45.162" v="2186" actId="47"/>
        <pc:sldMkLst>
          <pc:docMk/>
          <pc:sldMk cId="3114311398" sldId="333"/>
        </pc:sldMkLst>
      </pc:sldChg>
      <pc:sldChg chg="add del">
        <pc:chgData name="Agis Georgiades" userId="6741d09a-9152-493d-adb6-2e05fc88d9da" providerId="ADAL" clId="{63D36FE0-485D-4377-B60E-CBBE40611E3C}" dt="2023-12-04T14:05:46.201" v="2187" actId="47"/>
        <pc:sldMkLst>
          <pc:docMk/>
          <pc:sldMk cId="2544356935" sldId="334"/>
        </pc:sldMkLst>
      </pc:sldChg>
      <pc:sldChg chg="add del">
        <pc:chgData name="Agis Georgiades" userId="6741d09a-9152-493d-adb6-2e05fc88d9da" providerId="ADAL" clId="{63D36FE0-485D-4377-B60E-CBBE40611E3C}" dt="2023-12-04T14:05:47.774" v="2188" actId="47"/>
        <pc:sldMkLst>
          <pc:docMk/>
          <pc:sldMk cId="3308564733" sldId="335"/>
        </pc:sldMkLst>
      </pc:sldChg>
      <pc:sldChg chg="add del">
        <pc:chgData name="Agis Georgiades" userId="6741d09a-9152-493d-adb6-2e05fc88d9da" providerId="ADAL" clId="{63D36FE0-485D-4377-B60E-CBBE40611E3C}" dt="2023-12-04T14:05:49.393" v="2189" actId="47"/>
        <pc:sldMkLst>
          <pc:docMk/>
          <pc:sldMk cId="4247571509" sldId="336"/>
        </pc:sldMkLst>
      </pc:sldChg>
      <pc:sldChg chg="add del">
        <pc:chgData name="Agis Georgiades" userId="6741d09a-9152-493d-adb6-2e05fc88d9da" providerId="ADAL" clId="{63D36FE0-485D-4377-B60E-CBBE40611E3C}" dt="2023-12-04T14:06:09.747" v="2191" actId="47"/>
        <pc:sldMkLst>
          <pc:docMk/>
          <pc:sldMk cId="3220163805" sldId="337"/>
        </pc:sldMkLst>
      </pc:sldChg>
      <pc:sldChg chg="modSp add del mod">
        <pc:chgData name="Agis Georgiades" userId="6741d09a-9152-493d-adb6-2e05fc88d9da" providerId="ADAL" clId="{63D36FE0-485D-4377-B60E-CBBE40611E3C}" dt="2023-12-04T14:06:10.623" v="2192" actId="47"/>
        <pc:sldMkLst>
          <pc:docMk/>
          <pc:sldMk cId="4137037143" sldId="338"/>
        </pc:sldMkLst>
        <pc:spChg chg="mod">
          <ac:chgData name="Agis Georgiades" userId="6741d09a-9152-493d-adb6-2e05fc88d9da" providerId="ADAL" clId="{63D36FE0-485D-4377-B60E-CBBE40611E3C}" dt="2023-12-04T13:32:35.796" v="1371" actId="27636"/>
          <ac:spMkLst>
            <pc:docMk/>
            <pc:sldMk cId="4137037143" sldId="338"/>
            <ac:spMk id="3" creationId="{B8A326B8-406A-96AB-7E37-8B4F231C7E98}"/>
          </ac:spMkLst>
        </pc:spChg>
      </pc:sldChg>
      <pc:sldChg chg="add del">
        <pc:chgData name="Agis Georgiades" userId="6741d09a-9152-493d-adb6-2e05fc88d9da" providerId="ADAL" clId="{63D36FE0-485D-4377-B60E-CBBE40611E3C}" dt="2023-12-04T14:06:13.594" v="2193" actId="47"/>
        <pc:sldMkLst>
          <pc:docMk/>
          <pc:sldMk cId="1062330139" sldId="339"/>
        </pc:sldMkLst>
      </pc:sldChg>
      <pc:sldChg chg="modSp add del mod">
        <pc:chgData name="Agis Georgiades" userId="6741d09a-9152-493d-adb6-2e05fc88d9da" providerId="ADAL" clId="{63D36FE0-485D-4377-B60E-CBBE40611E3C}" dt="2023-12-04T14:06:16.394" v="2195" actId="47"/>
        <pc:sldMkLst>
          <pc:docMk/>
          <pc:sldMk cId="3878425033" sldId="340"/>
        </pc:sldMkLst>
        <pc:spChg chg="mod">
          <ac:chgData name="Agis Georgiades" userId="6741d09a-9152-493d-adb6-2e05fc88d9da" providerId="ADAL" clId="{63D36FE0-485D-4377-B60E-CBBE40611E3C}" dt="2023-12-04T13:32:35.828" v="1372" actId="27636"/>
          <ac:spMkLst>
            <pc:docMk/>
            <pc:sldMk cId="3878425033" sldId="340"/>
            <ac:spMk id="3" creationId="{03930FDE-EBA4-5E85-A4FD-C90035F1AC96}"/>
          </ac:spMkLst>
        </pc:spChg>
      </pc:sldChg>
      <pc:sldChg chg="modSp add del mod">
        <pc:chgData name="Agis Georgiades" userId="6741d09a-9152-493d-adb6-2e05fc88d9da" providerId="ADAL" clId="{63D36FE0-485D-4377-B60E-CBBE40611E3C}" dt="2023-12-04T14:06:17.434" v="2196" actId="47"/>
        <pc:sldMkLst>
          <pc:docMk/>
          <pc:sldMk cId="2230085967" sldId="341"/>
        </pc:sldMkLst>
        <pc:spChg chg="mod">
          <ac:chgData name="Agis Georgiades" userId="6741d09a-9152-493d-adb6-2e05fc88d9da" providerId="ADAL" clId="{63D36FE0-485D-4377-B60E-CBBE40611E3C}" dt="2023-12-04T13:32:35.859" v="1373" actId="27636"/>
          <ac:spMkLst>
            <pc:docMk/>
            <pc:sldMk cId="2230085967" sldId="341"/>
            <ac:spMk id="3" creationId="{DE90E35A-D50A-CFB4-9E80-A0205BC540BF}"/>
          </ac:spMkLst>
        </pc:spChg>
      </pc:sldChg>
      <pc:sldChg chg="modSp add del mod">
        <pc:chgData name="Agis Georgiades" userId="6741d09a-9152-493d-adb6-2e05fc88d9da" providerId="ADAL" clId="{63D36FE0-485D-4377-B60E-CBBE40611E3C}" dt="2023-12-04T14:06:18.470" v="2197" actId="47"/>
        <pc:sldMkLst>
          <pc:docMk/>
          <pc:sldMk cId="296160065" sldId="342"/>
        </pc:sldMkLst>
        <pc:spChg chg="mod">
          <ac:chgData name="Agis Georgiades" userId="6741d09a-9152-493d-adb6-2e05fc88d9da" providerId="ADAL" clId="{63D36FE0-485D-4377-B60E-CBBE40611E3C}" dt="2023-12-04T13:32:35.875" v="1374" actId="27636"/>
          <ac:spMkLst>
            <pc:docMk/>
            <pc:sldMk cId="296160065" sldId="342"/>
            <ac:spMk id="3" creationId="{B8A326B8-406A-96AB-7E37-8B4F231C7E98}"/>
          </ac:spMkLst>
        </pc:spChg>
      </pc:sldChg>
      <pc:sldChg chg="modSp add del mod">
        <pc:chgData name="Agis Georgiades" userId="6741d09a-9152-493d-adb6-2e05fc88d9da" providerId="ADAL" clId="{63D36FE0-485D-4377-B60E-CBBE40611E3C}" dt="2023-12-04T14:06:19.382" v="2198" actId="47"/>
        <pc:sldMkLst>
          <pc:docMk/>
          <pc:sldMk cId="1039231036" sldId="343"/>
        </pc:sldMkLst>
        <pc:spChg chg="mod">
          <ac:chgData name="Agis Georgiades" userId="6741d09a-9152-493d-adb6-2e05fc88d9da" providerId="ADAL" clId="{63D36FE0-485D-4377-B60E-CBBE40611E3C}" dt="2023-12-04T13:32:35.903" v="1376" actId="27636"/>
          <ac:spMkLst>
            <pc:docMk/>
            <pc:sldMk cId="1039231036" sldId="343"/>
            <ac:spMk id="2" creationId="{FA1960F4-C215-4208-C027-4DA983CA16CC}"/>
          </ac:spMkLst>
        </pc:spChg>
        <pc:spChg chg="mod">
          <ac:chgData name="Agis Georgiades" userId="6741d09a-9152-493d-adb6-2e05fc88d9da" providerId="ADAL" clId="{63D36FE0-485D-4377-B60E-CBBE40611E3C}" dt="2023-12-04T13:32:35.901" v="1375" actId="27636"/>
          <ac:spMkLst>
            <pc:docMk/>
            <pc:sldMk cId="1039231036" sldId="343"/>
            <ac:spMk id="3" creationId="{B8A326B8-406A-96AB-7E37-8B4F231C7E98}"/>
          </ac:spMkLst>
        </pc:spChg>
      </pc:sldChg>
      <pc:sldChg chg="modSp add del mod">
        <pc:chgData name="Agis Georgiades" userId="6741d09a-9152-493d-adb6-2e05fc88d9da" providerId="ADAL" clId="{63D36FE0-485D-4377-B60E-CBBE40611E3C}" dt="2023-12-04T14:06:22.572" v="2199" actId="47"/>
        <pc:sldMkLst>
          <pc:docMk/>
          <pc:sldMk cId="1747084678" sldId="344"/>
        </pc:sldMkLst>
        <pc:spChg chg="mod">
          <ac:chgData name="Agis Georgiades" userId="6741d09a-9152-493d-adb6-2e05fc88d9da" providerId="ADAL" clId="{63D36FE0-485D-4377-B60E-CBBE40611E3C}" dt="2023-12-04T13:32:36.066" v="1377" actId="27636"/>
          <ac:spMkLst>
            <pc:docMk/>
            <pc:sldMk cId="1747084678" sldId="344"/>
            <ac:spMk id="3" creationId="{B8A326B8-406A-96AB-7E37-8B4F231C7E98}"/>
          </ac:spMkLst>
        </pc:spChg>
      </pc:sldChg>
      <pc:sldChg chg="modSp add del mod">
        <pc:chgData name="Agis Georgiades" userId="6741d09a-9152-493d-adb6-2e05fc88d9da" providerId="ADAL" clId="{63D36FE0-485D-4377-B60E-CBBE40611E3C}" dt="2023-12-04T14:06:23.815" v="2200" actId="47"/>
        <pc:sldMkLst>
          <pc:docMk/>
          <pc:sldMk cId="2674660346" sldId="345"/>
        </pc:sldMkLst>
        <pc:spChg chg="mod">
          <ac:chgData name="Agis Georgiades" userId="6741d09a-9152-493d-adb6-2e05fc88d9da" providerId="ADAL" clId="{63D36FE0-485D-4377-B60E-CBBE40611E3C}" dt="2023-12-04T13:32:36.098" v="1378" actId="27636"/>
          <ac:spMkLst>
            <pc:docMk/>
            <pc:sldMk cId="2674660346" sldId="345"/>
            <ac:spMk id="3" creationId="{D4F8DC68-D0AC-9646-BF9C-77973E7065CB}"/>
          </ac:spMkLst>
        </pc:spChg>
      </pc:sldChg>
      <pc:sldChg chg="add del">
        <pc:chgData name="Agis Georgiades" userId="6741d09a-9152-493d-adb6-2e05fc88d9da" providerId="ADAL" clId="{63D36FE0-485D-4377-B60E-CBBE40611E3C}" dt="2023-12-04T14:06:25.245" v="2201" actId="47"/>
        <pc:sldMkLst>
          <pc:docMk/>
          <pc:sldMk cId="1549440790" sldId="346"/>
        </pc:sldMkLst>
      </pc:sldChg>
      <pc:sldChg chg="modSp add del mod ord">
        <pc:chgData name="Agis Georgiades" userId="6741d09a-9152-493d-adb6-2e05fc88d9da" providerId="ADAL" clId="{63D36FE0-485D-4377-B60E-CBBE40611E3C}" dt="2023-12-04T13:57:47.174" v="2004" actId="47"/>
        <pc:sldMkLst>
          <pc:docMk/>
          <pc:sldMk cId="129200328" sldId="347"/>
        </pc:sldMkLst>
        <pc:spChg chg="mod">
          <ac:chgData name="Agis Georgiades" userId="6741d09a-9152-493d-adb6-2e05fc88d9da" providerId="ADAL" clId="{63D36FE0-485D-4377-B60E-CBBE40611E3C}" dt="2023-12-04T13:42:44.727" v="1694" actId="20577"/>
          <ac:spMkLst>
            <pc:docMk/>
            <pc:sldMk cId="129200328" sldId="347"/>
            <ac:spMk id="2" creationId="{CFE75451-6A4B-484B-9ED1-353CCE25B0F4}"/>
          </ac:spMkLst>
        </pc:spChg>
      </pc:sldChg>
      <pc:sldChg chg="modSp add del mod">
        <pc:chgData name="Agis Georgiades" userId="6741d09a-9152-493d-adb6-2e05fc88d9da" providerId="ADAL" clId="{63D36FE0-485D-4377-B60E-CBBE40611E3C}" dt="2023-12-04T13:41:12.285" v="1598" actId="47"/>
        <pc:sldMkLst>
          <pc:docMk/>
          <pc:sldMk cId="900499858" sldId="347"/>
        </pc:sldMkLst>
        <pc:spChg chg="mod">
          <ac:chgData name="Agis Georgiades" userId="6741d09a-9152-493d-adb6-2e05fc88d9da" providerId="ADAL" clId="{63D36FE0-485D-4377-B60E-CBBE40611E3C}" dt="2023-12-04T13:32:57.135" v="1380" actId="27636"/>
          <ac:spMkLst>
            <pc:docMk/>
            <pc:sldMk cId="900499858" sldId="347"/>
            <ac:spMk id="3" creationId="{17D23143-27A8-014C-8E6F-6FD6CC2F52FA}"/>
          </ac:spMkLst>
        </pc:spChg>
      </pc:sldChg>
      <pc:sldChg chg="add del">
        <pc:chgData name="Agis Georgiades" userId="6741d09a-9152-493d-adb6-2e05fc88d9da" providerId="ADAL" clId="{63D36FE0-485D-4377-B60E-CBBE40611E3C}" dt="2023-12-04T13:41:13.070" v="1599" actId="47"/>
        <pc:sldMkLst>
          <pc:docMk/>
          <pc:sldMk cId="623717705" sldId="348"/>
        </pc:sldMkLst>
      </pc:sldChg>
      <pc:sldChg chg="modSp new mod ord">
        <pc:chgData name="Agis Georgiades" userId="6741d09a-9152-493d-adb6-2e05fc88d9da" providerId="ADAL" clId="{63D36FE0-485D-4377-B60E-CBBE40611E3C}" dt="2023-12-05T10:34:08.973" v="10208"/>
        <pc:sldMkLst>
          <pc:docMk/>
          <pc:sldMk cId="4284935362" sldId="348"/>
        </pc:sldMkLst>
        <pc:spChg chg="mod">
          <ac:chgData name="Agis Georgiades" userId="6741d09a-9152-493d-adb6-2e05fc88d9da" providerId="ADAL" clId="{63D36FE0-485D-4377-B60E-CBBE40611E3C}" dt="2023-12-04T16:26:15.248" v="7268" actId="113"/>
          <ac:spMkLst>
            <pc:docMk/>
            <pc:sldMk cId="4284935362" sldId="348"/>
            <ac:spMk id="2" creationId="{1756B8D4-F060-5C76-D06A-F29DD12A0FDB}"/>
          </ac:spMkLst>
        </pc:spChg>
        <pc:spChg chg="mod">
          <ac:chgData name="Agis Georgiades" userId="6741d09a-9152-493d-adb6-2e05fc88d9da" providerId="ADAL" clId="{63D36FE0-485D-4377-B60E-CBBE40611E3C}" dt="2023-12-05T09:16:04.633" v="7918" actId="14100"/>
          <ac:spMkLst>
            <pc:docMk/>
            <pc:sldMk cId="4284935362" sldId="348"/>
            <ac:spMk id="3" creationId="{58AA1B63-85C9-8BCF-EE25-46BED7F6D404}"/>
          </ac:spMkLst>
        </pc:spChg>
        <pc:spChg chg="mod">
          <ac:chgData name="Agis Georgiades" userId="6741d09a-9152-493d-adb6-2e05fc88d9da" providerId="ADAL" clId="{63D36FE0-485D-4377-B60E-CBBE40611E3C}" dt="2023-12-04T16:40:01.561" v="7549" actId="20577"/>
          <ac:spMkLst>
            <pc:docMk/>
            <pc:sldMk cId="4284935362" sldId="348"/>
            <ac:spMk id="5" creationId="{8B792873-44A6-9673-EDE0-38F13CD717CB}"/>
          </ac:spMkLst>
        </pc:spChg>
      </pc:sldChg>
      <pc:sldChg chg="modSp new mod ord">
        <pc:chgData name="Agis Georgiades" userId="6741d09a-9152-493d-adb6-2e05fc88d9da" providerId="ADAL" clId="{63D36FE0-485D-4377-B60E-CBBE40611E3C}" dt="2023-12-05T10:33:37.215" v="10206" actId="20577"/>
        <pc:sldMkLst>
          <pc:docMk/>
          <pc:sldMk cId="484009856" sldId="349"/>
        </pc:sldMkLst>
        <pc:spChg chg="mod">
          <ac:chgData name="Agis Georgiades" userId="6741d09a-9152-493d-adb6-2e05fc88d9da" providerId="ADAL" clId="{63D36FE0-485D-4377-B60E-CBBE40611E3C}" dt="2023-12-05T09:13:17.332" v="7886" actId="14100"/>
          <ac:spMkLst>
            <pc:docMk/>
            <pc:sldMk cId="484009856" sldId="349"/>
            <ac:spMk id="2" creationId="{16B95BC9-176E-CA59-1944-87104F2C7CC5}"/>
          </ac:spMkLst>
        </pc:spChg>
        <pc:spChg chg="mod">
          <ac:chgData name="Agis Georgiades" userId="6741d09a-9152-493d-adb6-2e05fc88d9da" providerId="ADAL" clId="{63D36FE0-485D-4377-B60E-CBBE40611E3C}" dt="2023-12-05T10:33:37.215" v="10206" actId="20577"/>
          <ac:spMkLst>
            <pc:docMk/>
            <pc:sldMk cId="484009856" sldId="349"/>
            <ac:spMk id="3" creationId="{6750C4D5-4513-0EA3-65A6-F11D81C848A3}"/>
          </ac:spMkLst>
        </pc:spChg>
        <pc:spChg chg="mod">
          <ac:chgData name="Agis Georgiades" userId="6741d09a-9152-493d-adb6-2e05fc88d9da" providerId="ADAL" clId="{63D36FE0-485D-4377-B60E-CBBE40611E3C}" dt="2023-12-04T16:40:06.329" v="7557" actId="20577"/>
          <ac:spMkLst>
            <pc:docMk/>
            <pc:sldMk cId="484009856" sldId="349"/>
            <ac:spMk id="5" creationId="{721B5F2F-2870-B2C7-F632-373520025B8B}"/>
          </ac:spMkLst>
        </pc:spChg>
      </pc:sldChg>
      <pc:sldChg chg="add del">
        <pc:chgData name="Agis Georgiades" userId="6741d09a-9152-493d-adb6-2e05fc88d9da" providerId="ADAL" clId="{63D36FE0-485D-4377-B60E-CBBE40611E3C}" dt="2023-12-04T13:41:15.483" v="1600" actId="47"/>
        <pc:sldMkLst>
          <pc:docMk/>
          <pc:sldMk cId="3720086611" sldId="349"/>
        </pc:sldMkLst>
      </pc:sldChg>
      <pc:sldChg chg="modSp new mod ord">
        <pc:chgData name="Agis Georgiades" userId="6741d09a-9152-493d-adb6-2e05fc88d9da" providerId="ADAL" clId="{63D36FE0-485D-4377-B60E-CBBE40611E3C}" dt="2023-12-05T09:16:46.360" v="7938" actId="20577"/>
        <pc:sldMkLst>
          <pc:docMk/>
          <pc:sldMk cId="1721481206" sldId="350"/>
        </pc:sldMkLst>
        <pc:spChg chg="mod">
          <ac:chgData name="Agis Georgiades" userId="6741d09a-9152-493d-adb6-2e05fc88d9da" providerId="ADAL" clId="{63D36FE0-485D-4377-B60E-CBBE40611E3C}" dt="2023-12-05T09:16:42.231" v="7930" actId="20577"/>
          <ac:spMkLst>
            <pc:docMk/>
            <pc:sldMk cId="1721481206" sldId="350"/>
            <ac:spMk id="2" creationId="{2CE8E4FC-E976-7C35-2A98-B600ABA93798}"/>
          </ac:spMkLst>
        </pc:spChg>
        <pc:spChg chg="mod">
          <ac:chgData name="Agis Georgiades" userId="6741d09a-9152-493d-adb6-2e05fc88d9da" providerId="ADAL" clId="{63D36FE0-485D-4377-B60E-CBBE40611E3C}" dt="2023-12-05T09:16:46.360" v="7938" actId="20577"/>
          <ac:spMkLst>
            <pc:docMk/>
            <pc:sldMk cId="1721481206" sldId="350"/>
            <ac:spMk id="3" creationId="{B3F7A49B-F26D-B58D-F5FC-B64765258775}"/>
          </ac:spMkLst>
        </pc:spChg>
        <pc:spChg chg="mod">
          <ac:chgData name="Agis Georgiades" userId="6741d09a-9152-493d-adb6-2e05fc88d9da" providerId="ADAL" clId="{63D36FE0-485D-4377-B60E-CBBE40611E3C}" dt="2023-12-04T16:40:14.634" v="7571" actId="20577"/>
          <ac:spMkLst>
            <pc:docMk/>
            <pc:sldMk cId="1721481206" sldId="350"/>
            <ac:spMk id="5" creationId="{546FF7A7-2D50-533D-A1E1-39F9991CB724}"/>
          </ac:spMkLst>
        </pc:spChg>
      </pc:sldChg>
      <pc:sldChg chg="add del">
        <pc:chgData name="Agis Georgiades" userId="6741d09a-9152-493d-adb6-2e05fc88d9da" providerId="ADAL" clId="{63D36FE0-485D-4377-B60E-CBBE40611E3C}" dt="2023-12-04T13:41:16.368" v="1601" actId="47"/>
        <pc:sldMkLst>
          <pc:docMk/>
          <pc:sldMk cId="4115876413" sldId="350"/>
        </pc:sldMkLst>
      </pc:sldChg>
      <pc:sldChg chg="modSp new mod">
        <pc:chgData name="Agis Georgiades" userId="6741d09a-9152-493d-adb6-2e05fc88d9da" providerId="ADAL" clId="{63D36FE0-485D-4377-B60E-CBBE40611E3C}" dt="2023-12-05T09:17:58.809" v="8000" actId="114"/>
        <pc:sldMkLst>
          <pc:docMk/>
          <pc:sldMk cId="1914624621" sldId="351"/>
        </pc:sldMkLst>
        <pc:spChg chg="mod">
          <ac:chgData name="Agis Georgiades" userId="6741d09a-9152-493d-adb6-2e05fc88d9da" providerId="ADAL" clId="{63D36FE0-485D-4377-B60E-CBBE40611E3C}" dt="2023-12-05T09:17:22.495" v="7973" actId="20577"/>
          <ac:spMkLst>
            <pc:docMk/>
            <pc:sldMk cId="1914624621" sldId="351"/>
            <ac:spMk id="2" creationId="{3584FB01-65D1-B983-F25B-24F7CB200A32}"/>
          </ac:spMkLst>
        </pc:spChg>
        <pc:spChg chg="mod">
          <ac:chgData name="Agis Georgiades" userId="6741d09a-9152-493d-adb6-2e05fc88d9da" providerId="ADAL" clId="{63D36FE0-485D-4377-B60E-CBBE40611E3C}" dt="2023-12-05T09:17:58.809" v="8000" actId="114"/>
          <ac:spMkLst>
            <pc:docMk/>
            <pc:sldMk cId="1914624621" sldId="351"/>
            <ac:spMk id="3" creationId="{84058A26-4AB4-813D-B0D9-F18CD7DFAB5C}"/>
          </ac:spMkLst>
        </pc:spChg>
        <pc:spChg chg="mod">
          <ac:chgData name="Agis Georgiades" userId="6741d09a-9152-493d-adb6-2e05fc88d9da" providerId="ADAL" clId="{63D36FE0-485D-4377-B60E-CBBE40611E3C}" dt="2023-12-04T14:00:17.389" v="2023" actId="20577"/>
          <ac:spMkLst>
            <pc:docMk/>
            <pc:sldMk cId="1914624621" sldId="351"/>
            <ac:spMk id="4" creationId="{85B9281A-DB77-8858-2756-06E6DDCBDD56}"/>
          </ac:spMkLst>
        </pc:spChg>
        <pc:spChg chg="mod">
          <ac:chgData name="Agis Georgiades" userId="6741d09a-9152-493d-adb6-2e05fc88d9da" providerId="ADAL" clId="{63D36FE0-485D-4377-B60E-CBBE40611E3C}" dt="2023-12-04T14:00:25.338" v="2033" actId="20577"/>
          <ac:spMkLst>
            <pc:docMk/>
            <pc:sldMk cId="1914624621" sldId="351"/>
            <ac:spMk id="5" creationId="{8DA3D80F-2EAB-E567-2A6E-62C5BFC4BFE0}"/>
          </ac:spMkLst>
        </pc:spChg>
      </pc:sldChg>
      <pc:sldChg chg="modSp add del mod">
        <pc:chgData name="Agis Georgiades" userId="6741d09a-9152-493d-adb6-2e05fc88d9da" providerId="ADAL" clId="{63D36FE0-485D-4377-B60E-CBBE40611E3C}" dt="2023-12-04T13:41:17.501" v="1602" actId="47"/>
        <pc:sldMkLst>
          <pc:docMk/>
          <pc:sldMk cId="3561586283" sldId="351"/>
        </pc:sldMkLst>
        <pc:spChg chg="mod">
          <ac:chgData name="Agis Georgiades" userId="6741d09a-9152-493d-adb6-2e05fc88d9da" providerId="ADAL" clId="{63D36FE0-485D-4377-B60E-CBBE40611E3C}" dt="2023-12-04T13:32:57.245" v="1381" actId="27636"/>
          <ac:spMkLst>
            <pc:docMk/>
            <pc:sldMk cId="3561586283" sldId="351"/>
            <ac:spMk id="3" creationId="{D74D3A42-E44B-F306-CD68-E231B7504DD4}"/>
          </ac:spMkLst>
        </pc:spChg>
      </pc:sldChg>
      <pc:sldChg chg="modSp new mod">
        <pc:chgData name="Agis Georgiades" userId="6741d09a-9152-493d-adb6-2e05fc88d9da" providerId="ADAL" clId="{63D36FE0-485D-4377-B60E-CBBE40611E3C}" dt="2023-12-05T10:34:58.100" v="10209" actId="20577"/>
        <pc:sldMkLst>
          <pc:docMk/>
          <pc:sldMk cId="16122820" sldId="352"/>
        </pc:sldMkLst>
        <pc:spChg chg="mod">
          <ac:chgData name="Agis Georgiades" userId="6741d09a-9152-493d-adb6-2e05fc88d9da" providerId="ADAL" clId="{63D36FE0-485D-4377-B60E-CBBE40611E3C}" dt="2023-12-04T16:26:41.592" v="7269" actId="14100"/>
          <ac:spMkLst>
            <pc:docMk/>
            <pc:sldMk cId="16122820" sldId="352"/>
            <ac:spMk id="2" creationId="{9FC34894-9FA9-3D7A-78FB-8CF355EEE69C}"/>
          </ac:spMkLst>
        </pc:spChg>
        <pc:spChg chg="mod">
          <ac:chgData name="Agis Georgiades" userId="6741d09a-9152-493d-adb6-2e05fc88d9da" providerId="ADAL" clId="{63D36FE0-485D-4377-B60E-CBBE40611E3C}" dt="2023-12-05T10:34:58.100" v="10209" actId="20577"/>
          <ac:spMkLst>
            <pc:docMk/>
            <pc:sldMk cId="16122820" sldId="352"/>
            <ac:spMk id="3" creationId="{A623AB7A-9A22-EF9D-9626-50FEFDFD8EB5}"/>
          </ac:spMkLst>
        </pc:spChg>
        <pc:spChg chg="mod">
          <ac:chgData name="Agis Georgiades" userId="6741d09a-9152-493d-adb6-2e05fc88d9da" providerId="ADAL" clId="{63D36FE0-485D-4377-B60E-CBBE40611E3C}" dt="2023-12-04T14:02:43.420" v="2063" actId="20577"/>
          <ac:spMkLst>
            <pc:docMk/>
            <pc:sldMk cId="16122820" sldId="352"/>
            <ac:spMk id="4" creationId="{0F8B9ED6-7799-ABE5-CE04-5B2FDF703800}"/>
          </ac:spMkLst>
        </pc:spChg>
        <pc:spChg chg="mod">
          <ac:chgData name="Agis Georgiades" userId="6741d09a-9152-493d-adb6-2e05fc88d9da" providerId="ADAL" clId="{63D36FE0-485D-4377-B60E-CBBE40611E3C}" dt="2023-12-04T14:02:50.135" v="2071" actId="20577"/>
          <ac:spMkLst>
            <pc:docMk/>
            <pc:sldMk cId="16122820" sldId="352"/>
            <ac:spMk id="5" creationId="{726FEDA6-D4FD-E2C1-CF11-278927D49876}"/>
          </ac:spMkLst>
        </pc:spChg>
      </pc:sldChg>
      <pc:sldChg chg="modSp add del mod">
        <pc:chgData name="Agis Georgiades" userId="6741d09a-9152-493d-adb6-2e05fc88d9da" providerId="ADAL" clId="{63D36FE0-485D-4377-B60E-CBBE40611E3C}" dt="2023-12-04T13:41:18.285" v="1603" actId="47"/>
        <pc:sldMkLst>
          <pc:docMk/>
          <pc:sldMk cId="423809285" sldId="352"/>
        </pc:sldMkLst>
        <pc:spChg chg="mod">
          <ac:chgData name="Agis Georgiades" userId="6741d09a-9152-493d-adb6-2e05fc88d9da" providerId="ADAL" clId="{63D36FE0-485D-4377-B60E-CBBE40611E3C}" dt="2023-12-04T13:32:57.340" v="1382" actId="27636"/>
          <ac:spMkLst>
            <pc:docMk/>
            <pc:sldMk cId="423809285" sldId="352"/>
            <ac:spMk id="3" creationId="{D74D3A42-E44B-F306-CD68-E231B7504DD4}"/>
          </ac:spMkLst>
        </pc:spChg>
      </pc:sldChg>
      <pc:sldChg chg="add del">
        <pc:chgData name="Agis Georgiades" userId="6741d09a-9152-493d-adb6-2e05fc88d9da" providerId="ADAL" clId="{63D36FE0-485D-4377-B60E-CBBE40611E3C}" dt="2023-12-04T13:41:19.150" v="1604" actId="47"/>
        <pc:sldMkLst>
          <pc:docMk/>
          <pc:sldMk cId="1157347660" sldId="353"/>
        </pc:sldMkLst>
      </pc:sldChg>
      <pc:sldChg chg="modSp new del mod">
        <pc:chgData name="Agis Georgiades" userId="6741d09a-9152-493d-adb6-2e05fc88d9da" providerId="ADAL" clId="{63D36FE0-485D-4377-B60E-CBBE40611E3C}" dt="2023-12-04T16:27:14.313" v="7287" actId="47"/>
        <pc:sldMkLst>
          <pc:docMk/>
          <pc:sldMk cId="1529027705" sldId="353"/>
        </pc:sldMkLst>
        <pc:spChg chg="mod">
          <ac:chgData name="Agis Georgiades" userId="6741d09a-9152-493d-adb6-2e05fc88d9da" providerId="ADAL" clId="{63D36FE0-485D-4377-B60E-CBBE40611E3C}" dt="2023-12-04T14:13:10.090" v="2472" actId="207"/>
          <ac:spMkLst>
            <pc:docMk/>
            <pc:sldMk cId="1529027705" sldId="353"/>
            <ac:spMk id="2" creationId="{83A262F4-5A02-9ADE-B1CE-69944E4EA55E}"/>
          </ac:spMkLst>
        </pc:spChg>
        <pc:spChg chg="mod">
          <ac:chgData name="Agis Georgiades" userId="6741d09a-9152-493d-adb6-2e05fc88d9da" providerId="ADAL" clId="{63D36FE0-485D-4377-B60E-CBBE40611E3C}" dt="2023-12-04T14:02:03.355" v="2057" actId="113"/>
          <ac:spMkLst>
            <pc:docMk/>
            <pc:sldMk cId="1529027705" sldId="353"/>
            <ac:spMk id="3" creationId="{C7A2D1CB-A3AA-89A9-B975-AE0C635C0C9D}"/>
          </ac:spMkLst>
        </pc:spChg>
        <pc:spChg chg="mod">
          <ac:chgData name="Agis Georgiades" userId="6741d09a-9152-493d-adb6-2e05fc88d9da" providerId="ADAL" clId="{63D36FE0-485D-4377-B60E-CBBE40611E3C}" dt="2023-12-04T14:02:58.423" v="2075" actId="20577"/>
          <ac:spMkLst>
            <pc:docMk/>
            <pc:sldMk cId="1529027705" sldId="353"/>
            <ac:spMk id="4" creationId="{DE294016-E09D-1B01-6065-C1A14703BB37}"/>
          </ac:spMkLst>
        </pc:spChg>
        <pc:spChg chg="mod">
          <ac:chgData name="Agis Georgiades" userId="6741d09a-9152-493d-adb6-2e05fc88d9da" providerId="ADAL" clId="{63D36FE0-485D-4377-B60E-CBBE40611E3C}" dt="2023-12-04T14:03:01.129" v="2076"/>
          <ac:spMkLst>
            <pc:docMk/>
            <pc:sldMk cId="1529027705" sldId="353"/>
            <ac:spMk id="5" creationId="{8A4E4A7D-C62C-65B5-1BD5-E746E50EE3CB}"/>
          </ac:spMkLst>
        </pc:spChg>
      </pc:sldChg>
      <pc:sldChg chg="modSp new mod ord">
        <pc:chgData name="Agis Georgiades" userId="6741d09a-9152-493d-adb6-2e05fc88d9da" providerId="ADAL" clId="{63D36FE0-485D-4377-B60E-CBBE40611E3C}" dt="2023-12-04T16:35:40.705" v="7493" actId="14100"/>
        <pc:sldMkLst>
          <pc:docMk/>
          <pc:sldMk cId="1686446660" sldId="354"/>
        </pc:sldMkLst>
        <pc:spChg chg="mod">
          <ac:chgData name="Agis Georgiades" userId="6741d09a-9152-493d-adb6-2e05fc88d9da" providerId="ADAL" clId="{63D36FE0-485D-4377-B60E-CBBE40611E3C}" dt="2023-12-04T16:35:40.705" v="7493" actId="14100"/>
          <ac:spMkLst>
            <pc:docMk/>
            <pc:sldMk cId="1686446660" sldId="354"/>
            <ac:spMk id="2" creationId="{83B09966-ADB2-C489-5FCA-105F45956BF8}"/>
          </ac:spMkLst>
        </pc:spChg>
        <pc:spChg chg="mod">
          <ac:chgData name="Agis Georgiades" userId="6741d09a-9152-493d-adb6-2e05fc88d9da" providerId="ADAL" clId="{63D36FE0-485D-4377-B60E-CBBE40611E3C}" dt="2023-12-04T13:54:16.870" v="1916" actId="255"/>
          <ac:spMkLst>
            <pc:docMk/>
            <pc:sldMk cId="1686446660" sldId="354"/>
            <ac:spMk id="3" creationId="{6C71053D-8DBF-7998-1307-437AE0170924}"/>
          </ac:spMkLst>
        </pc:spChg>
        <pc:spChg chg="mod">
          <ac:chgData name="Agis Georgiades" userId="6741d09a-9152-493d-adb6-2e05fc88d9da" providerId="ADAL" clId="{63D36FE0-485D-4377-B60E-CBBE40611E3C}" dt="2023-12-04T13:55:02.847" v="1928" actId="20577"/>
          <ac:spMkLst>
            <pc:docMk/>
            <pc:sldMk cId="1686446660" sldId="354"/>
            <ac:spMk id="4" creationId="{1E4CA6B3-D012-C48B-631D-5E2F515CF317}"/>
          </ac:spMkLst>
        </pc:spChg>
        <pc:spChg chg="mod">
          <ac:chgData name="Agis Georgiades" userId="6741d09a-9152-493d-adb6-2e05fc88d9da" providerId="ADAL" clId="{63D36FE0-485D-4377-B60E-CBBE40611E3C}" dt="2023-12-04T13:55:12.770" v="1943" actId="20577"/>
          <ac:spMkLst>
            <pc:docMk/>
            <pc:sldMk cId="1686446660" sldId="354"/>
            <ac:spMk id="5" creationId="{4BE15FC8-4E0F-137D-81F3-7FDFA90BAB74}"/>
          </ac:spMkLst>
        </pc:spChg>
      </pc:sldChg>
      <pc:sldChg chg="modSp add del mod">
        <pc:chgData name="Agis Georgiades" userId="6741d09a-9152-493d-adb6-2e05fc88d9da" providerId="ADAL" clId="{63D36FE0-485D-4377-B60E-CBBE40611E3C}" dt="2023-12-04T13:41:20.139" v="1605" actId="47"/>
        <pc:sldMkLst>
          <pc:docMk/>
          <pc:sldMk cId="2864731567" sldId="354"/>
        </pc:sldMkLst>
        <pc:spChg chg="mod">
          <ac:chgData name="Agis Georgiades" userId="6741d09a-9152-493d-adb6-2e05fc88d9da" providerId="ADAL" clId="{63D36FE0-485D-4377-B60E-CBBE40611E3C}" dt="2023-12-04T13:32:57.466" v="1383" actId="27636"/>
          <ac:spMkLst>
            <pc:docMk/>
            <pc:sldMk cId="2864731567" sldId="354"/>
            <ac:spMk id="3" creationId="{E902A487-CB27-F6A3-868E-46AA9E65ECDF}"/>
          </ac:spMkLst>
        </pc:spChg>
      </pc:sldChg>
      <pc:sldChg chg="modSp new mod">
        <pc:chgData name="Agis Georgiades" userId="6741d09a-9152-493d-adb6-2e05fc88d9da" providerId="ADAL" clId="{63D36FE0-485D-4377-B60E-CBBE40611E3C}" dt="2023-12-05T09:10:17.020" v="7863" actId="20577"/>
        <pc:sldMkLst>
          <pc:docMk/>
          <pc:sldMk cId="3334274737" sldId="355"/>
        </pc:sldMkLst>
        <pc:spChg chg="mod">
          <ac:chgData name="Agis Georgiades" userId="6741d09a-9152-493d-adb6-2e05fc88d9da" providerId="ADAL" clId="{63D36FE0-485D-4377-B60E-CBBE40611E3C}" dt="2023-12-05T08:42:40.188" v="7654" actId="14100"/>
          <ac:spMkLst>
            <pc:docMk/>
            <pc:sldMk cId="3334274737" sldId="355"/>
            <ac:spMk id="2" creationId="{F0551B22-C440-17DF-CFC3-413E7388798D}"/>
          </ac:spMkLst>
        </pc:spChg>
        <pc:spChg chg="mod">
          <ac:chgData name="Agis Georgiades" userId="6741d09a-9152-493d-adb6-2e05fc88d9da" providerId="ADAL" clId="{63D36FE0-485D-4377-B60E-CBBE40611E3C}" dt="2023-12-05T09:10:17.020" v="7863" actId="20577"/>
          <ac:spMkLst>
            <pc:docMk/>
            <pc:sldMk cId="3334274737" sldId="355"/>
            <ac:spMk id="3" creationId="{E4D16164-8222-EF85-A330-B2D498B76DB8}"/>
          </ac:spMkLst>
        </pc:spChg>
        <pc:spChg chg="mod">
          <ac:chgData name="Agis Georgiades" userId="6741d09a-9152-493d-adb6-2e05fc88d9da" providerId="ADAL" clId="{63D36FE0-485D-4377-B60E-CBBE40611E3C}" dt="2023-12-04T13:55:23.466" v="1949" actId="20577"/>
          <ac:spMkLst>
            <pc:docMk/>
            <pc:sldMk cId="3334274737" sldId="355"/>
            <ac:spMk id="4" creationId="{D7DEB410-EC2F-B317-E8E6-31257AB41CB2}"/>
          </ac:spMkLst>
        </pc:spChg>
        <pc:spChg chg="mod">
          <ac:chgData name="Agis Georgiades" userId="6741d09a-9152-493d-adb6-2e05fc88d9da" providerId="ADAL" clId="{63D36FE0-485D-4377-B60E-CBBE40611E3C}" dt="2023-12-04T13:55:43.892" v="1961"/>
          <ac:spMkLst>
            <pc:docMk/>
            <pc:sldMk cId="3334274737" sldId="355"/>
            <ac:spMk id="5" creationId="{7F046B5E-D04D-C083-CCE8-3140D7576ED7}"/>
          </ac:spMkLst>
        </pc:spChg>
      </pc:sldChg>
      <pc:sldChg chg="add del">
        <pc:chgData name="Agis Georgiades" userId="6741d09a-9152-493d-adb6-2e05fc88d9da" providerId="ADAL" clId="{63D36FE0-485D-4377-B60E-CBBE40611E3C}" dt="2023-12-04T13:41:21.020" v="1606" actId="47"/>
        <pc:sldMkLst>
          <pc:docMk/>
          <pc:sldMk cId="4165872367" sldId="355"/>
        </pc:sldMkLst>
      </pc:sldChg>
      <pc:sldChg chg="add del">
        <pc:chgData name="Agis Georgiades" userId="6741d09a-9152-493d-adb6-2e05fc88d9da" providerId="ADAL" clId="{63D36FE0-485D-4377-B60E-CBBE40611E3C}" dt="2023-12-04T13:41:21.758" v="1607" actId="47"/>
        <pc:sldMkLst>
          <pc:docMk/>
          <pc:sldMk cId="1792632879" sldId="356"/>
        </pc:sldMkLst>
      </pc:sldChg>
      <pc:sldChg chg="modSp new del mod">
        <pc:chgData name="Agis Georgiades" userId="6741d09a-9152-493d-adb6-2e05fc88d9da" providerId="ADAL" clId="{63D36FE0-485D-4377-B60E-CBBE40611E3C}" dt="2023-12-05T09:11:55.484" v="7875" actId="47"/>
        <pc:sldMkLst>
          <pc:docMk/>
          <pc:sldMk cId="3387316751" sldId="356"/>
        </pc:sldMkLst>
        <pc:spChg chg="mod">
          <ac:chgData name="Agis Georgiades" userId="6741d09a-9152-493d-adb6-2e05fc88d9da" providerId="ADAL" clId="{63D36FE0-485D-4377-B60E-CBBE40611E3C}" dt="2023-12-04T14:11:33.269" v="2400" actId="207"/>
          <ac:spMkLst>
            <pc:docMk/>
            <pc:sldMk cId="3387316751" sldId="356"/>
            <ac:spMk id="2" creationId="{A322E21A-0DBC-F6C5-5311-94B610B0DD27}"/>
          </ac:spMkLst>
        </pc:spChg>
        <pc:spChg chg="mod">
          <ac:chgData name="Agis Georgiades" userId="6741d09a-9152-493d-adb6-2e05fc88d9da" providerId="ADAL" clId="{63D36FE0-485D-4377-B60E-CBBE40611E3C}" dt="2023-12-05T09:11:10.888" v="7868" actId="20577"/>
          <ac:spMkLst>
            <pc:docMk/>
            <pc:sldMk cId="3387316751" sldId="356"/>
            <ac:spMk id="3" creationId="{1DF50C5E-1B20-2F49-4C9A-52E4BE6B8BE5}"/>
          </ac:spMkLst>
        </pc:spChg>
        <pc:spChg chg="mod">
          <ac:chgData name="Agis Georgiades" userId="6741d09a-9152-493d-adb6-2e05fc88d9da" providerId="ADAL" clId="{63D36FE0-485D-4377-B60E-CBBE40611E3C}" dt="2023-12-04T13:55:27.660" v="1953" actId="20577"/>
          <ac:spMkLst>
            <pc:docMk/>
            <pc:sldMk cId="3387316751" sldId="356"/>
            <ac:spMk id="4" creationId="{22493A63-C6B8-7430-4353-979906265C56}"/>
          </ac:spMkLst>
        </pc:spChg>
        <pc:spChg chg="mod">
          <ac:chgData name="Agis Georgiades" userId="6741d09a-9152-493d-adb6-2e05fc88d9da" providerId="ADAL" clId="{63D36FE0-485D-4377-B60E-CBBE40611E3C}" dt="2023-12-04T13:55:41.021" v="1960"/>
          <ac:spMkLst>
            <pc:docMk/>
            <pc:sldMk cId="3387316751" sldId="356"/>
            <ac:spMk id="5" creationId="{A55DA5C0-D520-93DF-F6B1-97C66FFDF19B}"/>
          </ac:spMkLst>
        </pc:spChg>
      </pc:sldChg>
      <pc:sldChg chg="add del">
        <pc:chgData name="Agis Georgiades" userId="6741d09a-9152-493d-adb6-2e05fc88d9da" providerId="ADAL" clId="{63D36FE0-485D-4377-B60E-CBBE40611E3C}" dt="2023-12-04T13:41:22.560" v="1608" actId="47"/>
        <pc:sldMkLst>
          <pc:docMk/>
          <pc:sldMk cId="3488761508" sldId="357"/>
        </pc:sldMkLst>
      </pc:sldChg>
      <pc:sldChg chg="modSp new mod ord">
        <pc:chgData name="Agis Georgiades" userId="6741d09a-9152-493d-adb6-2e05fc88d9da" providerId="ADAL" clId="{63D36FE0-485D-4377-B60E-CBBE40611E3C}" dt="2023-12-05T10:33:03.078" v="10201" actId="14100"/>
        <pc:sldMkLst>
          <pc:docMk/>
          <pc:sldMk cId="3642511370" sldId="357"/>
        </pc:sldMkLst>
        <pc:spChg chg="mod">
          <ac:chgData name="Agis Georgiades" userId="6741d09a-9152-493d-adb6-2e05fc88d9da" providerId="ADAL" clId="{63D36FE0-485D-4377-B60E-CBBE40611E3C}" dt="2023-12-05T10:33:03.078" v="10201" actId="14100"/>
          <ac:spMkLst>
            <pc:docMk/>
            <pc:sldMk cId="3642511370" sldId="357"/>
            <ac:spMk id="2" creationId="{DCF894B2-7079-9334-7050-9E44D5FDD959}"/>
          </ac:spMkLst>
        </pc:spChg>
        <pc:spChg chg="mod">
          <ac:chgData name="Agis Georgiades" userId="6741d09a-9152-493d-adb6-2e05fc88d9da" providerId="ADAL" clId="{63D36FE0-485D-4377-B60E-CBBE40611E3C}" dt="2023-12-05T10:32:58.063" v="10200" actId="27636"/>
          <ac:spMkLst>
            <pc:docMk/>
            <pc:sldMk cId="3642511370" sldId="357"/>
            <ac:spMk id="3" creationId="{70BA1C3F-66B1-0EF8-299E-A65F9972F229}"/>
          </ac:spMkLst>
        </pc:spChg>
        <pc:spChg chg="mod">
          <ac:chgData name="Agis Georgiades" userId="6741d09a-9152-493d-adb6-2e05fc88d9da" providerId="ADAL" clId="{63D36FE0-485D-4377-B60E-CBBE40611E3C}" dt="2023-12-04T13:55:32.202" v="1957" actId="20577"/>
          <ac:spMkLst>
            <pc:docMk/>
            <pc:sldMk cId="3642511370" sldId="357"/>
            <ac:spMk id="4" creationId="{4B7ABBDD-7C50-1179-35FB-2FD7E4B349C1}"/>
          </ac:spMkLst>
        </pc:spChg>
        <pc:spChg chg="mod">
          <ac:chgData name="Agis Georgiades" userId="6741d09a-9152-493d-adb6-2e05fc88d9da" providerId="ADAL" clId="{63D36FE0-485D-4377-B60E-CBBE40611E3C}" dt="2023-12-04T13:55:37.900" v="1959"/>
          <ac:spMkLst>
            <pc:docMk/>
            <pc:sldMk cId="3642511370" sldId="357"/>
            <ac:spMk id="5" creationId="{C76A5DD9-FD48-A839-6743-67E619FEE01A}"/>
          </ac:spMkLst>
        </pc:spChg>
      </pc:sldChg>
      <pc:sldChg chg="add del">
        <pc:chgData name="Agis Georgiades" userId="6741d09a-9152-493d-adb6-2e05fc88d9da" providerId="ADAL" clId="{63D36FE0-485D-4377-B60E-CBBE40611E3C}" dt="2023-12-04T13:41:23.206" v="1609" actId="47"/>
        <pc:sldMkLst>
          <pc:docMk/>
          <pc:sldMk cId="2071376794" sldId="358"/>
        </pc:sldMkLst>
      </pc:sldChg>
      <pc:sldChg chg="modSp add mod ord">
        <pc:chgData name="Agis Georgiades" userId="6741d09a-9152-493d-adb6-2e05fc88d9da" providerId="ADAL" clId="{63D36FE0-485D-4377-B60E-CBBE40611E3C}" dt="2023-12-04T13:57:34.364" v="2003" actId="6549"/>
        <pc:sldMkLst>
          <pc:docMk/>
          <pc:sldMk cId="4275435538" sldId="358"/>
        </pc:sldMkLst>
        <pc:spChg chg="mod">
          <ac:chgData name="Agis Georgiades" userId="6741d09a-9152-493d-adb6-2e05fc88d9da" providerId="ADAL" clId="{63D36FE0-485D-4377-B60E-CBBE40611E3C}" dt="2023-12-04T13:57:34.364" v="2003" actId="6549"/>
          <ac:spMkLst>
            <pc:docMk/>
            <pc:sldMk cId="4275435538" sldId="358"/>
            <ac:spMk id="3" creationId="{F270E59D-5E7E-F29E-8B3B-9800D551B182}"/>
          </ac:spMkLst>
        </pc:spChg>
      </pc:sldChg>
      <pc:sldChg chg="modSp add mod">
        <pc:chgData name="Agis Georgiades" userId="6741d09a-9152-493d-adb6-2e05fc88d9da" providerId="ADAL" clId="{63D36FE0-485D-4377-B60E-CBBE40611E3C}" dt="2023-12-04T14:04:39.007" v="2173" actId="27636"/>
        <pc:sldMkLst>
          <pc:docMk/>
          <pc:sldMk cId="2627642840" sldId="359"/>
        </pc:sldMkLst>
        <pc:spChg chg="mod">
          <ac:chgData name="Agis Georgiades" userId="6741d09a-9152-493d-adb6-2e05fc88d9da" providerId="ADAL" clId="{63D36FE0-485D-4377-B60E-CBBE40611E3C}" dt="2023-12-04T14:04:39.007" v="2173" actId="27636"/>
          <ac:spMkLst>
            <pc:docMk/>
            <pc:sldMk cId="2627642840" sldId="359"/>
            <ac:spMk id="3" creationId="{F270E59D-5E7E-F29E-8B3B-9800D551B182}"/>
          </ac:spMkLst>
        </pc:spChg>
      </pc:sldChg>
      <pc:sldChg chg="add del">
        <pc:chgData name="Agis Georgiades" userId="6741d09a-9152-493d-adb6-2e05fc88d9da" providerId="ADAL" clId="{63D36FE0-485D-4377-B60E-CBBE40611E3C}" dt="2023-12-04T13:41:23.817" v="1610" actId="47"/>
        <pc:sldMkLst>
          <pc:docMk/>
          <pc:sldMk cId="2909911889" sldId="359"/>
        </pc:sldMkLst>
      </pc:sldChg>
      <pc:sldChg chg="add del">
        <pc:chgData name="Agis Georgiades" userId="6741d09a-9152-493d-adb6-2e05fc88d9da" providerId="ADAL" clId="{63D36FE0-485D-4377-B60E-CBBE40611E3C}" dt="2023-12-04T13:41:24.540" v="1611" actId="47"/>
        <pc:sldMkLst>
          <pc:docMk/>
          <pc:sldMk cId="3965281879" sldId="360"/>
        </pc:sldMkLst>
      </pc:sldChg>
      <pc:sldChg chg="modSp add mod">
        <pc:chgData name="Agis Georgiades" userId="6741d09a-9152-493d-adb6-2e05fc88d9da" providerId="ADAL" clId="{63D36FE0-485D-4377-B60E-CBBE40611E3C}" dt="2023-12-05T08:56:51.801" v="7672" actId="6549"/>
        <pc:sldMkLst>
          <pc:docMk/>
          <pc:sldMk cId="3989777352" sldId="360"/>
        </pc:sldMkLst>
        <pc:spChg chg="mod">
          <ac:chgData name="Agis Georgiades" userId="6741d09a-9152-493d-adb6-2e05fc88d9da" providerId="ADAL" clId="{63D36FE0-485D-4377-B60E-CBBE40611E3C}" dt="2023-12-05T08:56:51.801" v="7672" actId="6549"/>
          <ac:spMkLst>
            <pc:docMk/>
            <pc:sldMk cId="3989777352" sldId="360"/>
            <ac:spMk id="3" creationId="{F270E59D-5E7E-F29E-8B3B-9800D551B182}"/>
          </ac:spMkLst>
        </pc:spChg>
      </pc:sldChg>
      <pc:sldChg chg="add del">
        <pc:chgData name="Agis Georgiades" userId="6741d09a-9152-493d-adb6-2e05fc88d9da" providerId="ADAL" clId="{63D36FE0-485D-4377-B60E-CBBE40611E3C}" dt="2023-12-04T13:41:25.121" v="1612" actId="47"/>
        <pc:sldMkLst>
          <pc:docMk/>
          <pc:sldMk cId="428856663" sldId="361"/>
        </pc:sldMkLst>
      </pc:sldChg>
      <pc:sldChg chg="modSp add del mod">
        <pc:chgData name="Agis Georgiades" userId="6741d09a-9152-493d-adb6-2e05fc88d9da" providerId="ADAL" clId="{63D36FE0-485D-4377-B60E-CBBE40611E3C}" dt="2023-12-05T08:56:52.856" v="7673" actId="47"/>
        <pc:sldMkLst>
          <pc:docMk/>
          <pc:sldMk cId="3282266314" sldId="361"/>
        </pc:sldMkLst>
        <pc:spChg chg="mod">
          <ac:chgData name="Agis Georgiades" userId="6741d09a-9152-493d-adb6-2e05fc88d9da" providerId="ADAL" clId="{63D36FE0-485D-4377-B60E-CBBE40611E3C}" dt="2023-12-04T14:07:58.691" v="2277" actId="20577"/>
          <ac:spMkLst>
            <pc:docMk/>
            <pc:sldMk cId="3282266314" sldId="361"/>
            <ac:spMk id="3" creationId="{F270E59D-5E7E-F29E-8B3B-9800D551B182}"/>
          </ac:spMkLst>
        </pc:spChg>
      </pc:sldChg>
      <pc:sldChg chg="add del">
        <pc:chgData name="Agis Georgiades" userId="6741d09a-9152-493d-adb6-2e05fc88d9da" providerId="ADAL" clId="{63D36FE0-485D-4377-B60E-CBBE40611E3C}" dt="2023-12-04T13:41:25.923" v="1613" actId="47"/>
        <pc:sldMkLst>
          <pc:docMk/>
          <pc:sldMk cId="1334749041" sldId="362"/>
        </pc:sldMkLst>
      </pc:sldChg>
      <pc:sldChg chg="modSp add mod">
        <pc:chgData name="Agis Georgiades" userId="6741d09a-9152-493d-adb6-2e05fc88d9da" providerId="ADAL" clId="{63D36FE0-485D-4377-B60E-CBBE40611E3C}" dt="2023-12-04T14:08:29.005" v="2326" actId="20577"/>
        <pc:sldMkLst>
          <pc:docMk/>
          <pc:sldMk cId="3815220763" sldId="362"/>
        </pc:sldMkLst>
        <pc:spChg chg="mod">
          <ac:chgData name="Agis Georgiades" userId="6741d09a-9152-493d-adb6-2e05fc88d9da" providerId="ADAL" clId="{63D36FE0-485D-4377-B60E-CBBE40611E3C}" dt="2023-12-04T14:08:29.005" v="2326" actId="20577"/>
          <ac:spMkLst>
            <pc:docMk/>
            <pc:sldMk cId="3815220763" sldId="362"/>
            <ac:spMk id="3" creationId="{F270E59D-5E7E-F29E-8B3B-9800D551B182}"/>
          </ac:spMkLst>
        </pc:spChg>
      </pc:sldChg>
      <pc:sldChg chg="add del">
        <pc:chgData name="Agis Georgiades" userId="6741d09a-9152-493d-adb6-2e05fc88d9da" providerId="ADAL" clId="{63D36FE0-485D-4377-B60E-CBBE40611E3C}" dt="2023-12-04T13:41:26.520" v="1614" actId="47"/>
        <pc:sldMkLst>
          <pc:docMk/>
          <pc:sldMk cId="96196126" sldId="363"/>
        </pc:sldMkLst>
      </pc:sldChg>
      <pc:sldChg chg="modSp add mod ord">
        <pc:chgData name="Agis Georgiades" userId="6741d09a-9152-493d-adb6-2e05fc88d9da" providerId="ADAL" clId="{63D36FE0-485D-4377-B60E-CBBE40611E3C}" dt="2023-12-04T14:09:31.834" v="2379"/>
        <pc:sldMkLst>
          <pc:docMk/>
          <pc:sldMk cId="603698062" sldId="363"/>
        </pc:sldMkLst>
        <pc:spChg chg="mod">
          <ac:chgData name="Agis Georgiades" userId="6741d09a-9152-493d-adb6-2e05fc88d9da" providerId="ADAL" clId="{63D36FE0-485D-4377-B60E-CBBE40611E3C}" dt="2023-12-04T14:09:06.986" v="2377" actId="20577"/>
          <ac:spMkLst>
            <pc:docMk/>
            <pc:sldMk cId="603698062" sldId="363"/>
            <ac:spMk id="3" creationId="{F270E59D-5E7E-F29E-8B3B-9800D551B182}"/>
          </ac:spMkLst>
        </pc:spChg>
      </pc:sldChg>
      <pc:sldChg chg="new del">
        <pc:chgData name="Agis Georgiades" userId="6741d09a-9152-493d-adb6-2e05fc88d9da" providerId="ADAL" clId="{63D36FE0-485D-4377-B60E-CBBE40611E3C}" dt="2023-12-04T14:08:35.309" v="2328" actId="47"/>
        <pc:sldMkLst>
          <pc:docMk/>
          <pc:sldMk cId="3226118213" sldId="363"/>
        </pc:sldMkLst>
      </pc:sldChg>
      <pc:sldChg chg="add del">
        <pc:chgData name="Agis Georgiades" userId="6741d09a-9152-493d-adb6-2e05fc88d9da" providerId="ADAL" clId="{63D36FE0-485D-4377-B60E-CBBE40611E3C}" dt="2023-12-04T13:41:27.196" v="1615" actId="47"/>
        <pc:sldMkLst>
          <pc:docMk/>
          <pc:sldMk cId="2103790290" sldId="364"/>
        </pc:sldMkLst>
      </pc:sldChg>
      <pc:sldChg chg="new del">
        <pc:chgData name="Agis Georgiades" userId="6741d09a-9152-493d-adb6-2e05fc88d9da" providerId="ADAL" clId="{63D36FE0-485D-4377-B60E-CBBE40611E3C}" dt="2023-12-04T14:09:49.275" v="2381" actId="47"/>
        <pc:sldMkLst>
          <pc:docMk/>
          <pc:sldMk cId="3187677900" sldId="364"/>
        </pc:sldMkLst>
      </pc:sldChg>
      <pc:sldChg chg="modSp add mod ord">
        <pc:chgData name="Agis Georgiades" userId="6741d09a-9152-493d-adb6-2e05fc88d9da" providerId="ADAL" clId="{63D36FE0-485D-4377-B60E-CBBE40611E3C}" dt="2023-12-05T10:02:26.588" v="9521" actId="14100"/>
        <pc:sldMkLst>
          <pc:docMk/>
          <pc:sldMk cId="3266095397" sldId="364"/>
        </pc:sldMkLst>
        <pc:spChg chg="mod">
          <ac:chgData name="Agis Georgiades" userId="6741d09a-9152-493d-adb6-2e05fc88d9da" providerId="ADAL" clId="{63D36FE0-485D-4377-B60E-CBBE40611E3C}" dt="2023-12-05T10:02:26.588" v="9521" actId="14100"/>
          <ac:spMkLst>
            <pc:docMk/>
            <pc:sldMk cId="3266095397" sldId="364"/>
            <ac:spMk id="2" creationId="{0A32731C-311B-46F7-A865-6C3AF6B09A47}"/>
          </ac:spMkLst>
        </pc:spChg>
        <pc:spChg chg="mod">
          <ac:chgData name="Agis Georgiades" userId="6741d09a-9152-493d-adb6-2e05fc88d9da" providerId="ADAL" clId="{63D36FE0-485D-4377-B60E-CBBE40611E3C}" dt="2023-12-05T10:02:24.291" v="9519" actId="14100"/>
          <ac:spMkLst>
            <pc:docMk/>
            <pc:sldMk cId="3266095397" sldId="364"/>
            <ac:spMk id="3" creationId="{9D5232F9-FD00-464A-9F17-619C91AEF8F3}"/>
          </ac:spMkLst>
        </pc:spChg>
        <pc:spChg chg="mod">
          <ac:chgData name="Agis Georgiades" userId="6741d09a-9152-493d-adb6-2e05fc88d9da" providerId="ADAL" clId="{63D36FE0-485D-4377-B60E-CBBE40611E3C}" dt="2023-12-04T15:58:28.749" v="5819" actId="20577"/>
          <ac:spMkLst>
            <pc:docMk/>
            <pc:sldMk cId="3266095397" sldId="364"/>
            <ac:spMk id="5" creationId="{8D51ED20-04D4-4894-B0C2-9C541A61A734}"/>
          </ac:spMkLst>
        </pc:spChg>
      </pc:sldChg>
      <pc:sldChg chg="add del">
        <pc:chgData name="Agis Georgiades" userId="6741d09a-9152-493d-adb6-2e05fc88d9da" providerId="ADAL" clId="{63D36FE0-485D-4377-B60E-CBBE40611E3C}" dt="2023-12-04T13:41:28.735" v="1616" actId="47"/>
        <pc:sldMkLst>
          <pc:docMk/>
          <pc:sldMk cId="638244436" sldId="365"/>
        </pc:sldMkLst>
      </pc:sldChg>
      <pc:sldChg chg="modSp add del mod ord">
        <pc:chgData name="Agis Georgiades" userId="6741d09a-9152-493d-adb6-2e05fc88d9da" providerId="ADAL" clId="{63D36FE0-485D-4377-B60E-CBBE40611E3C}" dt="2023-12-04T15:57:02.278" v="5753" actId="47"/>
        <pc:sldMkLst>
          <pc:docMk/>
          <pc:sldMk cId="3546174379" sldId="365"/>
        </pc:sldMkLst>
        <pc:spChg chg="mod">
          <ac:chgData name="Agis Georgiades" userId="6741d09a-9152-493d-adb6-2e05fc88d9da" providerId="ADAL" clId="{63D36FE0-485D-4377-B60E-CBBE40611E3C}" dt="2023-12-04T15:56:11.715" v="5743" actId="20577"/>
          <ac:spMkLst>
            <pc:docMk/>
            <pc:sldMk cId="3546174379" sldId="365"/>
            <ac:spMk id="2" creationId="{0A32731C-311B-46F7-A865-6C3AF6B09A47}"/>
          </ac:spMkLst>
        </pc:spChg>
        <pc:spChg chg="mod">
          <ac:chgData name="Agis Georgiades" userId="6741d09a-9152-493d-adb6-2e05fc88d9da" providerId="ADAL" clId="{63D36FE0-485D-4377-B60E-CBBE40611E3C}" dt="2023-12-04T15:55:40.589" v="5733" actId="12"/>
          <ac:spMkLst>
            <pc:docMk/>
            <pc:sldMk cId="3546174379" sldId="365"/>
            <ac:spMk id="3" creationId="{9D5232F9-FD00-464A-9F17-619C91AEF8F3}"/>
          </ac:spMkLst>
        </pc:spChg>
        <pc:spChg chg="mod">
          <ac:chgData name="Agis Georgiades" userId="6741d09a-9152-493d-adb6-2e05fc88d9da" providerId="ADAL" clId="{63D36FE0-485D-4377-B60E-CBBE40611E3C}" dt="2023-12-04T15:55:24.633" v="5729" actId="20577"/>
          <ac:spMkLst>
            <pc:docMk/>
            <pc:sldMk cId="3546174379" sldId="365"/>
            <ac:spMk id="5" creationId="{8D51ED20-04D4-4894-B0C2-9C541A61A734}"/>
          </ac:spMkLst>
        </pc:spChg>
      </pc:sldChg>
      <pc:sldChg chg="add del">
        <pc:chgData name="Agis Georgiades" userId="6741d09a-9152-493d-adb6-2e05fc88d9da" providerId="ADAL" clId="{63D36FE0-485D-4377-B60E-CBBE40611E3C}" dt="2023-12-04T13:41:29.662" v="1617" actId="47"/>
        <pc:sldMkLst>
          <pc:docMk/>
          <pc:sldMk cId="708199626" sldId="366"/>
        </pc:sldMkLst>
      </pc:sldChg>
      <pc:sldChg chg="new del ord">
        <pc:chgData name="Agis Georgiades" userId="6741d09a-9152-493d-adb6-2e05fc88d9da" providerId="ADAL" clId="{63D36FE0-485D-4377-B60E-CBBE40611E3C}" dt="2023-12-04T14:14:09.283" v="2483" actId="47"/>
        <pc:sldMkLst>
          <pc:docMk/>
          <pc:sldMk cId="1785710306" sldId="366"/>
        </pc:sldMkLst>
      </pc:sldChg>
      <pc:sldChg chg="addSp delSp modSp new mod ord">
        <pc:chgData name="Agis Georgiades" userId="6741d09a-9152-493d-adb6-2e05fc88d9da" providerId="ADAL" clId="{63D36FE0-485D-4377-B60E-CBBE40611E3C}" dt="2023-12-05T10:36:40.677" v="10269" actId="255"/>
        <pc:sldMkLst>
          <pc:docMk/>
          <pc:sldMk cId="1573038170" sldId="367"/>
        </pc:sldMkLst>
        <pc:spChg chg="mod">
          <ac:chgData name="Agis Georgiades" userId="6741d09a-9152-493d-adb6-2e05fc88d9da" providerId="ADAL" clId="{63D36FE0-485D-4377-B60E-CBBE40611E3C}" dt="2023-12-05T09:11:43.689" v="7872"/>
          <ac:spMkLst>
            <pc:docMk/>
            <pc:sldMk cId="1573038170" sldId="367"/>
            <ac:spMk id="2" creationId="{491E140A-49ED-455F-9859-99AD4D9FFEFF}"/>
          </ac:spMkLst>
        </pc:spChg>
        <pc:spChg chg="mod">
          <ac:chgData name="Agis Georgiades" userId="6741d09a-9152-493d-adb6-2e05fc88d9da" providerId="ADAL" clId="{63D36FE0-485D-4377-B60E-CBBE40611E3C}" dt="2023-12-05T10:36:40.677" v="10269" actId="255"/>
          <ac:spMkLst>
            <pc:docMk/>
            <pc:sldMk cId="1573038170" sldId="367"/>
            <ac:spMk id="3" creationId="{4694DF02-F398-28F5-CAF7-D51134C3EBB7}"/>
          </ac:spMkLst>
        </pc:spChg>
        <pc:spChg chg="mod">
          <ac:chgData name="Agis Georgiades" userId="6741d09a-9152-493d-adb6-2e05fc88d9da" providerId="ADAL" clId="{63D36FE0-485D-4377-B60E-CBBE40611E3C}" dt="2023-12-04T14:21:42.914" v="2489" actId="20577"/>
          <ac:spMkLst>
            <pc:docMk/>
            <pc:sldMk cId="1573038170" sldId="367"/>
            <ac:spMk id="4" creationId="{E640E74F-1DF4-C900-B4D1-76FC19D660AC}"/>
          </ac:spMkLst>
        </pc:spChg>
        <pc:spChg chg="mod">
          <ac:chgData name="Agis Georgiades" userId="6741d09a-9152-493d-adb6-2e05fc88d9da" providerId="ADAL" clId="{63D36FE0-485D-4377-B60E-CBBE40611E3C}" dt="2023-12-04T14:21:50.297" v="2506" actId="20577"/>
          <ac:spMkLst>
            <pc:docMk/>
            <pc:sldMk cId="1573038170" sldId="367"/>
            <ac:spMk id="5" creationId="{A318EA83-9C35-7D12-99F0-0FFA8E8507ED}"/>
          </ac:spMkLst>
        </pc:spChg>
        <pc:graphicFrameChg chg="add del">
          <ac:chgData name="Agis Georgiades" userId="6741d09a-9152-493d-adb6-2e05fc88d9da" providerId="ADAL" clId="{63D36FE0-485D-4377-B60E-CBBE40611E3C}" dt="2023-12-04T14:22:37.625" v="2533" actId="3680"/>
          <ac:graphicFrameMkLst>
            <pc:docMk/>
            <pc:sldMk cId="1573038170" sldId="367"/>
            <ac:graphicFrameMk id="7" creationId="{20FE0DDC-5505-B444-EDEB-6AE1FC790AB2}"/>
          </ac:graphicFrameMkLst>
        </pc:graphicFrameChg>
      </pc:sldChg>
      <pc:sldChg chg="add del">
        <pc:chgData name="Agis Georgiades" userId="6741d09a-9152-493d-adb6-2e05fc88d9da" providerId="ADAL" clId="{63D36FE0-485D-4377-B60E-CBBE40611E3C}" dt="2023-12-04T13:41:30.306" v="1618" actId="47"/>
        <pc:sldMkLst>
          <pc:docMk/>
          <pc:sldMk cId="3987038341" sldId="367"/>
        </pc:sldMkLst>
      </pc:sldChg>
      <pc:sldChg chg="modSp add mod ord">
        <pc:chgData name="Agis Georgiades" userId="6741d09a-9152-493d-adb6-2e05fc88d9da" providerId="ADAL" clId="{63D36FE0-485D-4377-B60E-CBBE40611E3C}" dt="2023-12-05T09:21:09.642" v="8065" actId="14100"/>
        <pc:sldMkLst>
          <pc:docMk/>
          <pc:sldMk cId="3956394933" sldId="368"/>
        </pc:sldMkLst>
        <pc:spChg chg="mod">
          <ac:chgData name="Agis Georgiades" userId="6741d09a-9152-493d-adb6-2e05fc88d9da" providerId="ADAL" clId="{63D36FE0-485D-4377-B60E-CBBE40611E3C}" dt="2023-12-05T09:21:09.642" v="8065" actId="14100"/>
          <ac:spMkLst>
            <pc:docMk/>
            <pc:sldMk cId="3956394933" sldId="368"/>
            <ac:spMk id="2" creationId="{0A32731C-311B-46F7-A865-6C3AF6B09A47}"/>
          </ac:spMkLst>
        </pc:spChg>
        <pc:spChg chg="mod">
          <ac:chgData name="Agis Georgiades" userId="6741d09a-9152-493d-adb6-2e05fc88d9da" providerId="ADAL" clId="{63D36FE0-485D-4377-B60E-CBBE40611E3C}" dt="2023-12-05T09:21:06.226" v="8064" actId="14100"/>
          <ac:spMkLst>
            <pc:docMk/>
            <pc:sldMk cId="3956394933" sldId="368"/>
            <ac:spMk id="3" creationId="{9D5232F9-FD00-464A-9F17-619C91AEF8F3}"/>
          </ac:spMkLst>
        </pc:spChg>
        <pc:spChg chg="mod">
          <ac:chgData name="Agis Georgiades" userId="6741d09a-9152-493d-adb6-2e05fc88d9da" providerId="ADAL" clId="{63D36FE0-485D-4377-B60E-CBBE40611E3C}" dt="2023-12-04T14:55:51.131" v="3445" actId="20577"/>
          <ac:spMkLst>
            <pc:docMk/>
            <pc:sldMk cId="3956394933" sldId="368"/>
            <ac:spMk id="5" creationId="{8D51ED20-04D4-4894-B0C2-9C541A61A734}"/>
          </ac:spMkLst>
        </pc:spChg>
      </pc:sldChg>
      <pc:sldChg chg="modSp add mod">
        <pc:chgData name="Agis Georgiades" userId="6741d09a-9152-493d-adb6-2e05fc88d9da" providerId="ADAL" clId="{63D36FE0-485D-4377-B60E-CBBE40611E3C}" dt="2023-12-05T10:01:17.476" v="9499" actId="14100"/>
        <pc:sldMkLst>
          <pc:docMk/>
          <pc:sldMk cId="1126960500" sldId="369"/>
        </pc:sldMkLst>
        <pc:spChg chg="mod">
          <ac:chgData name="Agis Georgiades" userId="6741d09a-9152-493d-adb6-2e05fc88d9da" providerId="ADAL" clId="{63D36FE0-485D-4377-B60E-CBBE40611E3C}" dt="2023-12-05T10:01:17.476" v="9499" actId="14100"/>
          <ac:spMkLst>
            <pc:docMk/>
            <pc:sldMk cId="1126960500" sldId="369"/>
            <ac:spMk id="2" creationId="{0A32731C-311B-46F7-A865-6C3AF6B09A47}"/>
          </ac:spMkLst>
        </pc:spChg>
        <pc:spChg chg="mod">
          <ac:chgData name="Agis Georgiades" userId="6741d09a-9152-493d-adb6-2e05fc88d9da" providerId="ADAL" clId="{63D36FE0-485D-4377-B60E-CBBE40611E3C}" dt="2023-12-05T10:01:13.877" v="9498" actId="14100"/>
          <ac:spMkLst>
            <pc:docMk/>
            <pc:sldMk cId="1126960500" sldId="369"/>
            <ac:spMk id="3" creationId="{9D5232F9-FD00-464A-9F17-619C91AEF8F3}"/>
          </ac:spMkLst>
        </pc:spChg>
        <pc:spChg chg="mod">
          <ac:chgData name="Agis Georgiades" userId="6741d09a-9152-493d-adb6-2e05fc88d9da" providerId="ADAL" clId="{63D36FE0-485D-4377-B60E-CBBE40611E3C}" dt="2023-12-04T16:09:36.191" v="6087" actId="20577"/>
          <ac:spMkLst>
            <pc:docMk/>
            <pc:sldMk cId="1126960500" sldId="369"/>
            <ac:spMk id="5" creationId="{8D51ED20-04D4-4894-B0C2-9C541A61A734}"/>
          </ac:spMkLst>
        </pc:spChg>
      </pc:sldChg>
      <pc:sldChg chg="modSp add mod">
        <pc:chgData name="Agis Georgiades" userId="6741d09a-9152-493d-adb6-2e05fc88d9da" providerId="ADAL" clId="{63D36FE0-485D-4377-B60E-CBBE40611E3C}" dt="2023-12-05T09:21:25.687" v="8067" actId="14100"/>
        <pc:sldMkLst>
          <pc:docMk/>
          <pc:sldMk cId="472852867" sldId="370"/>
        </pc:sldMkLst>
        <pc:spChg chg="mod">
          <ac:chgData name="Agis Georgiades" userId="6741d09a-9152-493d-adb6-2e05fc88d9da" providerId="ADAL" clId="{63D36FE0-485D-4377-B60E-CBBE40611E3C}" dt="2023-12-05T09:21:25.687" v="8067" actId="14100"/>
          <ac:spMkLst>
            <pc:docMk/>
            <pc:sldMk cId="472852867" sldId="370"/>
            <ac:spMk id="2" creationId="{0A32731C-311B-46F7-A865-6C3AF6B09A47}"/>
          </ac:spMkLst>
        </pc:spChg>
        <pc:spChg chg="mod">
          <ac:chgData name="Agis Georgiades" userId="6741d09a-9152-493d-adb6-2e05fc88d9da" providerId="ADAL" clId="{63D36FE0-485D-4377-B60E-CBBE40611E3C}" dt="2023-12-05T09:21:20.738" v="8066" actId="14100"/>
          <ac:spMkLst>
            <pc:docMk/>
            <pc:sldMk cId="472852867" sldId="370"/>
            <ac:spMk id="3" creationId="{9D5232F9-FD00-464A-9F17-619C91AEF8F3}"/>
          </ac:spMkLst>
        </pc:spChg>
      </pc:sldChg>
      <pc:sldChg chg="modSp add mod">
        <pc:chgData name="Agis Georgiades" userId="6741d09a-9152-493d-adb6-2e05fc88d9da" providerId="ADAL" clId="{63D36FE0-485D-4377-B60E-CBBE40611E3C}" dt="2023-12-05T09:21:38.706" v="8069" actId="14100"/>
        <pc:sldMkLst>
          <pc:docMk/>
          <pc:sldMk cId="551701254" sldId="371"/>
        </pc:sldMkLst>
        <pc:spChg chg="mod">
          <ac:chgData name="Agis Georgiades" userId="6741d09a-9152-493d-adb6-2e05fc88d9da" providerId="ADAL" clId="{63D36FE0-485D-4377-B60E-CBBE40611E3C}" dt="2023-12-05T09:21:38.706" v="8069" actId="14100"/>
          <ac:spMkLst>
            <pc:docMk/>
            <pc:sldMk cId="551701254" sldId="371"/>
            <ac:spMk id="2" creationId="{0A32731C-311B-46F7-A865-6C3AF6B09A47}"/>
          </ac:spMkLst>
        </pc:spChg>
        <pc:spChg chg="mod">
          <ac:chgData name="Agis Georgiades" userId="6741d09a-9152-493d-adb6-2e05fc88d9da" providerId="ADAL" clId="{63D36FE0-485D-4377-B60E-CBBE40611E3C}" dt="2023-12-05T09:21:33.107" v="8068" actId="14100"/>
          <ac:spMkLst>
            <pc:docMk/>
            <pc:sldMk cId="551701254" sldId="371"/>
            <ac:spMk id="3" creationId="{9D5232F9-FD00-464A-9F17-619C91AEF8F3}"/>
          </ac:spMkLst>
        </pc:spChg>
      </pc:sldChg>
      <pc:sldChg chg="modSp add mod">
        <pc:chgData name="Agis Georgiades" userId="6741d09a-9152-493d-adb6-2e05fc88d9da" providerId="ADAL" clId="{63D36FE0-485D-4377-B60E-CBBE40611E3C}" dt="2023-12-04T16:27:52.154" v="7298" actId="207"/>
        <pc:sldMkLst>
          <pc:docMk/>
          <pc:sldMk cId="2844978907" sldId="372"/>
        </pc:sldMkLst>
        <pc:spChg chg="mod">
          <ac:chgData name="Agis Georgiades" userId="6741d09a-9152-493d-adb6-2e05fc88d9da" providerId="ADAL" clId="{63D36FE0-485D-4377-B60E-CBBE40611E3C}" dt="2023-12-04T16:27:52.154" v="7298" actId="207"/>
          <ac:spMkLst>
            <pc:docMk/>
            <pc:sldMk cId="2844978907" sldId="372"/>
            <ac:spMk id="2" creationId="{0A32731C-311B-46F7-A865-6C3AF6B09A47}"/>
          </ac:spMkLst>
        </pc:spChg>
        <pc:spChg chg="mod">
          <ac:chgData name="Agis Georgiades" userId="6741d09a-9152-493d-adb6-2e05fc88d9da" providerId="ADAL" clId="{63D36FE0-485D-4377-B60E-CBBE40611E3C}" dt="2023-12-04T15:07:42.439" v="4006" actId="14100"/>
          <ac:spMkLst>
            <pc:docMk/>
            <pc:sldMk cId="2844978907" sldId="372"/>
            <ac:spMk id="3" creationId="{9D5232F9-FD00-464A-9F17-619C91AEF8F3}"/>
          </ac:spMkLst>
        </pc:spChg>
      </pc:sldChg>
      <pc:sldChg chg="modSp add mod ord">
        <pc:chgData name="Agis Georgiades" userId="6741d09a-9152-493d-adb6-2e05fc88d9da" providerId="ADAL" clId="{63D36FE0-485D-4377-B60E-CBBE40611E3C}" dt="2023-12-05T10:39:02.198" v="10283" actId="20577"/>
        <pc:sldMkLst>
          <pc:docMk/>
          <pc:sldMk cId="649619066" sldId="373"/>
        </pc:sldMkLst>
        <pc:spChg chg="mod">
          <ac:chgData name="Agis Georgiades" userId="6741d09a-9152-493d-adb6-2e05fc88d9da" providerId="ADAL" clId="{63D36FE0-485D-4377-B60E-CBBE40611E3C}" dt="2023-12-05T10:39:02.198" v="10283" actId="20577"/>
          <ac:spMkLst>
            <pc:docMk/>
            <pc:sldMk cId="649619066" sldId="373"/>
            <ac:spMk id="2" creationId="{0A32731C-311B-46F7-A865-6C3AF6B09A47}"/>
          </ac:spMkLst>
        </pc:spChg>
        <pc:spChg chg="mod">
          <ac:chgData name="Agis Georgiades" userId="6741d09a-9152-493d-adb6-2e05fc88d9da" providerId="ADAL" clId="{63D36FE0-485D-4377-B60E-CBBE40611E3C}" dt="2023-12-04T15:25:37.700" v="4162" actId="5793"/>
          <ac:spMkLst>
            <pc:docMk/>
            <pc:sldMk cId="649619066" sldId="373"/>
            <ac:spMk id="3" creationId="{9D5232F9-FD00-464A-9F17-619C91AEF8F3}"/>
          </ac:spMkLst>
        </pc:spChg>
      </pc:sldChg>
      <pc:sldChg chg="modSp add mod ord">
        <pc:chgData name="Agis Georgiades" userId="6741d09a-9152-493d-adb6-2e05fc88d9da" providerId="ADAL" clId="{63D36FE0-485D-4377-B60E-CBBE40611E3C}" dt="2023-12-05T10:40:57.471" v="10304" actId="14100"/>
        <pc:sldMkLst>
          <pc:docMk/>
          <pc:sldMk cId="4073540450" sldId="374"/>
        </pc:sldMkLst>
        <pc:spChg chg="mod">
          <ac:chgData name="Agis Georgiades" userId="6741d09a-9152-493d-adb6-2e05fc88d9da" providerId="ADAL" clId="{63D36FE0-485D-4377-B60E-CBBE40611E3C}" dt="2023-12-05T09:44:43.892" v="8272" actId="14100"/>
          <ac:spMkLst>
            <pc:docMk/>
            <pc:sldMk cId="4073540450" sldId="374"/>
            <ac:spMk id="2" creationId="{0A32731C-311B-46F7-A865-6C3AF6B09A47}"/>
          </ac:spMkLst>
        </pc:spChg>
        <pc:spChg chg="mod">
          <ac:chgData name="Agis Georgiades" userId="6741d09a-9152-493d-adb6-2e05fc88d9da" providerId="ADAL" clId="{63D36FE0-485D-4377-B60E-CBBE40611E3C}" dt="2023-12-05T10:40:57.471" v="10304" actId="14100"/>
          <ac:spMkLst>
            <pc:docMk/>
            <pc:sldMk cId="4073540450" sldId="374"/>
            <ac:spMk id="3" creationId="{9D5232F9-FD00-464A-9F17-619C91AEF8F3}"/>
          </ac:spMkLst>
        </pc:spChg>
      </pc:sldChg>
      <pc:sldChg chg="modSp add mod ord">
        <pc:chgData name="Agis Georgiades" userId="6741d09a-9152-493d-adb6-2e05fc88d9da" providerId="ADAL" clId="{63D36FE0-485D-4377-B60E-CBBE40611E3C}" dt="2023-12-05T10:39:20.324" v="10286" actId="5793"/>
        <pc:sldMkLst>
          <pc:docMk/>
          <pc:sldMk cId="3219944913" sldId="375"/>
        </pc:sldMkLst>
        <pc:spChg chg="mod">
          <ac:chgData name="Agis Georgiades" userId="6741d09a-9152-493d-adb6-2e05fc88d9da" providerId="ADAL" clId="{63D36FE0-485D-4377-B60E-CBBE40611E3C}" dt="2023-12-04T16:28:00.584" v="7300" actId="207"/>
          <ac:spMkLst>
            <pc:docMk/>
            <pc:sldMk cId="3219944913" sldId="375"/>
            <ac:spMk id="2" creationId="{0A32731C-311B-46F7-A865-6C3AF6B09A47}"/>
          </ac:spMkLst>
        </pc:spChg>
        <pc:spChg chg="mod">
          <ac:chgData name="Agis Georgiades" userId="6741d09a-9152-493d-adb6-2e05fc88d9da" providerId="ADAL" clId="{63D36FE0-485D-4377-B60E-CBBE40611E3C}" dt="2023-12-05T10:39:20.324" v="10286" actId="5793"/>
          <ac:spMkLst>
            <pc:docMk/>
            <pc:sldMk cId="3219944913" sldId="375"/>
            <ac:spMk id="3" creationId="{9D5232F9-FD00-464A-9F17-619C91AEF8F3}"/>
          </ac:spMkLst>
        </pc:spChg>
      </pc:sldChg>
      <pc:sldChg chg="modSp add mod">
        <pc:chgData name="Agis Georgiades" userId="6741d09a-9152-493d-adb6-2e05fc88d9da" providerId="ADAL" clId="{63D36FE0-485D-4377-B60E-CBBE40611E3C}" dt="2023-12-05T10:40:27.370" v="10303" actId="14100"/>
        <pc:sldMkLst>
          <pc:docMk/>
          <pc:sldMk cId="1040771565" sldId="376"/>
        </pc:sldMkLst>
        <pc:spChg chg="mod">
          <ac:chgData name="Agis Georgiades" userId="6741d09a-9152-493d-adb6-2e05fc88d9da" providerId="ADAL" clId="{63D36FE0-485D-4377-B60E-CBBE40611E3C}" dt="2023-12-04T16:28:04.781" v="7301" actId="207"/>
          <ac:spMkLst>
            <pc:docMk/>
            <pc:sldMk cId="1040771565" sldId="376"/>
            <ac:spMk id="2" creationId="{0A32731C-311B-46F7-A865-6C3AF6B09A47}"/>
          </ac:spMkLst>
        </pc:spChg>
        <pc:spChg chg="mod">
          <ac:chgData name="Agis Georgiades" userId="6741d09a-9152-493d-adb6-2e05fc88d9da" providerId="ADAL" clId="{63D36FE0-485D-4377-B60E-CBBE40611E3C}" dt="2023-12-05T10:40:27.370" v="10303" actId="14100"/>
          <ac:spMkLst>
            <pc:docMk/>
            <pc:sldMk cId="1040771565" sldId="376"/>
            <ac:spMk id="3" creationId="{9D5232F9-FD00-464A-9F17-619C91AEF8F3}"/>
          </ac:spMkLst>
        </pc:spChg>
      </pc:sldChg>
      <pc:sldChg chg="modSp add mod">
        <pc:chgData name="Agis Georgiades" userId="6741d09a-9152-493d-adb6-2e05fc88d9da" providerId="ADAL" clId="{63D36FE0-485D-4377-B60E-CBBE40611E3C}" dt="2023-12-05T10:41:13.037" v="10306" actId="5793"/>
        <pc:sldMkLst>
          <pc:docMk/>
          <pc:sldMk cId="979856384" sldId="377"/>
        </pc:sldMkLst>
        <pc:spChg chg="mod">
          <ac:chgData name="Agis Georgiades" userId="6741d09a-9152-493d-adb6-2e05fc88d9da" providerId="ADAL" clId="{63D36FE0-485D-4377-B60E-CBBE40611E3C}" dt="2023-12-05T09:25:10.316" v="8075" actId="20577"/>
          <ac:spMkLst>
            <pc:docMk/>
            <pc:sldMk cId="979856384" sldId="377"/>
            <ac:spMk id="2" creationId="{0A32731C-311B-46F7-A865-6C3AF6B09A47}"/>
          </ac:spMkLst>
        </pc:spChg>
        <pc:spChg chg="mod">
          <ac:chgData name="Agis Georgiades" userId="6741d09a-9152-493d-adb6-2e05fc88d9da" providerId="ADAL" clId="{63D36FE0-485D-4377-B60E-CBBE40611E3C}" dt="2023-12-05T10:41:13.037" v="10306" actId="5793"/>
          <ac:spMkLst>
            <pc:docMk/>
            <pc:sldMk cId="979856384" sldId="377"/>
            <ac:spMk id="3" creationId="{9D5232F9-FD00-464A-9F17-619C91AEF8F3}"/>
          </ac:spMkLst>
        </pc:spChg>
      </pc:sldChg>
      <pc:sldChg chg="modSp add mod ord">
        <pc:chgData name="Agis Georgiades" userId="6741d09a-9152-493d-adb6-2e05fc88d9da" providerId="ADAL" clId="{63D36FE0-485D-4377-B60E-CBBE40611E3C}" dt="2023-12-05T10:41:17.952" v="10308" actId="5793"/>
        <pc:sldMkLst>
          <pc:docMk/>
          <pc:sldMk cId="3329719544" sldId="378"/>
        </pc:sldMkLst>
        <pc:spChg chg="mod">
          <ac:chgData name="Agis Georgiades" userId="6741d09a-9152-493d-adb6-2e05fc88d9da" providerId="ADAL" clId="{63D36FE0-485D-4377-B60E-CBBE40611E3C}" dt="2023-12-04T16:28:20.854" v="7304" actId="207"/>
          <ac:spMkLst>
            <pc:docMk/>
            <pc:sldMk cId="3329719544" sldId="378"/>
            <ac:spMk id="2" creationId="{0A32731C-311B-46F7-A865-6C3AF6B09A47}"/>
          </ac:spMkLst>
        </pc:spChg>
        <pc:spChg chg="mod">
          <ac:chgData name="Agis Georgiades" userId="6741d09a-9152-493d-adb6-2e05fc88d9da" providerId="ADAL" clId="{63D36FE0-485D-4377-B60E-CBBE40611E3C}" dt="2023-12-05T10:41:17.952" v="10308" actId="5793"/>
          <ac:spMkLst>
            <pc:docMk/>
            <pc:sldMk cId="3329719544" sldId="378"/>
            <ac:spMk id="3" creationId="{9D5232F9-FD00-464A-9F17-619C91AEF8F3}"/>
          </ac:spMkLst>
        </pc:spChg>
      </pc:sldChg>
      <pc:sldChg chg="new del">
        <pc:chgData name="Agis Georgiades" userId="6741d09a-9152-493d-adb6-2e05fc88d9da" providerId="ADAL" clId="{63D36FE0-485D-4377-B60E-CBBE40611E3C}" dt="2023-12-04T15:55:49.959" v="5735" actId="47"/>
        <pc:sldMkLst>
          <pc:docMk/>
          <pc:sldMk cId="2346161937" sldId="379"/>
        </pc:sldMkLst>
      </pc:sldChg>
      <pc:sldChg chg="modSp new mod ord">
        <pc:chgData name="Agis Georgiades" userId="6741d09a-9152-493d-adb6-2e05fc88d9da" providerId="ADAL" clId="{63D36FE0-485D-4377-B60E-CBBE40611E3C}" dt="2023-12-05T10:42:16.147" v="10324" actId="20577"/>
        <pc:sldMkLst>
          <pc:docMk/>
          <pc:sldMk cId="3586374785" sldId="379"/>
        </pc:sldMkLst>
        <pc:spChg chg="mod">
          <ac:chgData name="Agis Georgiades" userId="6741d09a-9152-493d-adb6-2e05fc88d9da" providerId="ADAL" clId="{63D36FE0-485D-4377-B60E-CBBE40611E3C}" dt="2023-12-05T09:48:15.226" v="8700" actId="20577"/>
          <ac:spMkLst>
            <pc:docMk/>
            <pc:sldMk cId="3586374785" sldId="379"/>
            <ac:spMk id="2" creationId="{F73DAA55-89B0-6A02-3E02-004152C61462}"/>
          </ac:spMkLst>
        </pc:spChg>
        <pc:spChg chg="mod">
          <ac:chgData name="Agis Georgiades" userId="6741d09a-9152-493d-adb6-2e05fc88d9da" providerId="ADAL" clId="{63D36FE0-485D-4377-B60E-CBBE40611E3C}" dt="2023-12-05T10:42:16.147" v="10324" actId="20577"/>
          <ac:spMkLst>
            <pc:docMk/>
            <pc:sldMk cId="3586374785" sldId="379"/>
            <ac:spMk id="3" creationId="{E3B2C168-56BA-DDC2-AA81-4BD9C31794A2}"/>
          </ac:spMkLst>
        </pc:spChg>
        <pc:spChg chg="mod">
          <ac:chgData name="Agis Georgiades" userId="6741d09a-9152-493d-adb6-2e05fc88d9da" providerId="ADAL" clId="{63D36FE0-485D-4377-B60E-CBBE40611E3C}" dt="2023-12-04T15:58:09.726" v="5791" actId="20577"/>
          <ac:spMkLst>
            <pc:docMk/>
            <pc:sldMk cId="3586374785" sldId="379"/>
            <ac:spMk id="4" creationId="{14B51B0F-40BD-E6E5-930E-86B2E833CBED}"/>
          </ac:spMkLst>
        </pc:spChg>
        <pc:spChg chg="mod">
          <ac:chgData name="Agis Georgiades" userId="6741d09a-9152-493d-adb6-2e05fc88d9da" providerId="ADAL" clId="{63D36FE0-485D-4377-B60E-CBBE40611E3C}" dt="2023-12-04T15:58:14.208" v="5799" actId="20577"/>
          <ac:spMkLst>
            <pc:docMk/>
            <pc:sldMk cId="3586374785" sldId="379"/>
            <ac:spMk id="5" creationId="{DE21AD86-E036-5CD7-9675-A068D185AC42}"/>
          </ac:spMkLst>
        </pc:spChg>
      </pc:sldChg>
      <pc:sldChg chg="modSp add mod">
        <pc:chgData name="Agis Georgiades" userId="6741d09a-9152-493d-adb6-2e05fc88d9da" providerId="ADAL" clId="{63D36FE0-485D-4377-B60E-CBBE40611E3C}" dt="2023-12-04T16:35:15.932" v="7492"/>
        <pc:sldMkLst>
          <pc:docMk/>
          <pc:sldMk cId="114330596" sldId="380"/>
        </pc:sldMkLst>
        <pc:spChg chg="mod">
          <ac:chgData name="Agis Georgiades" userId="6741d09a-9152-493d-adb6-2e05fc88d9da" providerId="ADAL" clId="{63D36FE0-485D-4377-B60E-CBBE40611E3C}" dt="2023-12-04T16:29:51.713" v="7338" actId="207"/>
          <ac:spMkLst>
            <pc:docMk/>
            <pc:sldMk cId="114330596" sldId="380"/>
            <ac:spMk id="2" creationId="{0A32731C-311B-46F7-A865-6C3AF6B09A47}"/>
          </ac:spMkLst>
        </pc:spChg>
        <pc:spChg chg="mod">
          <ac:chgData name="Agis Georgiades" userId="6741d09a-9152-493d-adb6-2e05fc88d9da" providerId="ADAL" clId="{63D36FE0-485D-4377-B60E-CBBE40611E3C}" dt="2023-12-04T16:35:15.932" v="7492"/>
          <ac:spMkLst>
            <pc:docMk/>
            <pc:sldMk cId="114330596" sldId="380"/>
            <ac:spMk id="5" creationId="{8D51ED20-04D4-4894-B0C2-9C541A61A734}"/>
          </ac:spMkLst>
        </pc:spChg>
      </pc:sldChg>
      <pc:sldChg chg="modSp add mod">
        <pc:chgData name="Agis Georgiades" userId="6741d09a-9152-493d-adb6-2e05fc88d9da" providerId="ADAL" clId="{63D36FE0-485D-4377-B60E-CBBE40611E3C}" dt="2023-12-05T10:02:12.393" v="9509" actId="20577"/>
        <pc:sldMkLst>
          <pc:docMk/>
          <pc:sldMk cId="2692263554" sldId="381"/>
        </pc:sldMkLst>
        <pc:spChg chg="mod">
          <ac:chgData name="Agis Georgiades" userId="6741d09a-9152-493d-adb6-2e05fc88d9da" providerId="ADAL" clId="{63D36FE0-485D-4377-B60E-CBBE40611E3C}" dt="2023-12-05T10:02:12.393" v="9509" actId="20577"/>
          <ac:spMkLst>
            <pc:docMk/>
            <pc:sldMk cId="2692263554" sldId="381"/>
            <ac:spMk id="2" creationId="{F73DAA55-89B0-6A02-3E02-004152C61462}"/>
          </ac:spMkLst>
        </pc:spChg>
        <pc:spChg chg="mod">
          <ac:chgData name="Agis Georgiades" userId="6741d09a-9152-493d-adb6-2e05fc88d9da" providerId="ADAL" clId="{63D36FE0-485D-4377-B60E-CBBE40611E3C}" dt="2023-12-04T16:37:58.637" v="7514" actId="2711"/>
          <ac:spMkLst>
            <pc:docMk/>
            <pc:sldMk cId="2692263554" sldId="381"/>
            <ac:spMk id="3" creationId="{E3B2C168-56BA-DDC2-AA81-4BD9C31794A2}"/>
          </ac:spMkLst>
        </pc:spChg>
        <pc:spChg chg="mod">
          <ac:chgData name="Agis Georgiades" userId="6741d09a-9152-493d-adb6-2e05fc88d9da" providerId="ADAL" clId="{63D36FE0-485D-4377-B60E-CBBE40611E3C}" dt="2023-12-04T15:58:18.381" v="5803" actId="20577"/>
          <ac:spMkLst>
            <pc:docMk/>
            <pc:sldMk cId="2692263554" sldId="381"/>
            <ac:spMk id="4" creationId="{14B51B0F-40BD-E6E5-930E-86B2E833CBED}"/>
          </ac:spMkLst>
        </pc:spChg>
        <pc:spChg chg="mod">
          <ac:chgData name="Agis Georgiades" userId="6741d09a-9152-493d-adb6-2e05fc88d9da" providerId="ADAL" clId="{63D36FE0-485D-4377-B60E-CBBE40611E3C}" dt="2023-12-04T15:58:22.268" v="5811" actId="20577"/>
          <ac:spMkLst>
            <pc:docMk/>
            <pc:sldMk cId="2692263554" sldId="381"/>
            <ac:spMk id="5" creationId="{DE21AD86-E036-5CD7-9675-A068D185AC42}"/>
          </ac:spMkLst>
        </pc:spChg>
      </pc:sldChg>
      <pc:sldChg chg="modSp add del mod">
        <pc:chgData name="Agis Georgiades" userId="6741d09a-9152-493d-adb6-2e05fc88d9da" providerId="ADAL" clId="{63D36FE0-485D-4377-B60E-CBBE40611E3C}" dt="2023-12-05T10:45:18.934" v="10360" actId="20577"/>
        <pc:sldMkLst>
          <pc:docMk/>
          <pc:sldMk cId="1116816710" sldId="382"/>
        </pc:sldMkLst>
        <pc:spChg chg="mod">
          <ac:chgData name="Agis Georgiades" userId="6741d09a-9152-493d-adb6-2e05fc88d9da" providerId="ADAL" clId="{63D36FE0-485D-4377-B60E-CBBE40611E3C}" dt="2023-12-05T10:45:18.934" v="10360" actId="20577"/>
          <ac:spMkLst>
            <pc:docMk/>
            <pc:sldMk cId="1116816710" sldId="382"/>
            <ac:spMk id="2" creationId="{0A32731C-311B-46F7-A865-6C3AF6B09A47}"/>
          </ac:spMkLst>
        </pc:spChg>
        <pc:spChg chg="mod">
          <ac:chgData name="Agis Georgiades" userId="6741d09a-9152-493d-adb6-2e05fc88d9da" providerId="ADAL" clId="{63D36FE0-485D-4377-B60E-CBBE40611E3C}" dt="2023-12-04T16:38:26.730" v="7517" actId="2711"/>
          <ac:spMkLst>
            <pc:docMk/>
            <pc:sldMk cId="1116816710" sldId="382"/>
            <ac:spMk id="3" creationId="{9D5232F9-FD00-464A-9F17-619C91AEF8F3}"/>
          </ac:spMkLst>
        </pc:spChg>
      </pc:sldChg>
      <pc:sldChg chg="add del">
        <pc:chgData name="Agis Georgiades" userId="6741d09a-9152-493d-adb6-2e05fc88d9da" providerId="ADAL" clId="{63D36FE0-485D-4377-B60E-CBBE40611E3C}" dt="2023-12-04T15:58:59.015" v="5824" actId="47"/>
        <pc:sldMkLst>
          <pc:docMk/>
          <pc:sldMk cId="2169436648" sldId="382"/>
        </pc:sldMkLst>
      </pc:sldChg>
      <pc:sldChg chg="modSp add del mod">
        <pc:chgData name="Agis Georgiades" userId="6741d09a-9152-493d-adb6-2e05fc88d9da" providerId="ADAL" clId="{63D36FE0-485D-4377-B60E-CBBE40611E3C}" dt="2023-12-05T10:45:59.016" v="10368" actId="6549"/>
        <pc:sldMkLst>
          <pc:docMk/>
          <pc:sldMk cId="2717739714" sldId="383"/>
        </pc:sldMkLst>
        <pc:spChg chg="mod">
          <ac:chgData name="Agis Georgiades" userId="6741d09a-9152-493d-adb6-2e05fc88d9da" providerId="ADAL" clId="{63D36FE0-485D-4377-B60E-CBBE40611E3C}" dt="2023-12-05T10:45:59.016" v="10368" actId="6549"/>
          <ac:spMkLst>
            <pc:docMk/>
            <pc:sldMk cId="2717739714" sldId="383"/>
            <ac:spMk id="2" creationId="{0A32731C-311B-46F7-A865-6C3AF6B09A47}"/>
          </ac:spMkLst>
        </pc:spChg>
        <pc:spChg chg="mod">
          <ac:chgData name="Agis Georgiades" userId="6741d09a-9152-493d-adb6-2e05fc88d9da" providerId="ADAL" clId="{63D36FE0-485D-4377-B60E-CBBE40611E3C}" dt="2023-12-04T16:38:37.873" v="7518" actId="2711"/>
          <ac:spMkLst>
            <pc:docMk/>
            <pc:sldMk cId="2717739714" sldId="383"/>
            <ac:spMk id="3" creationId="{9D5232F9-FD00-464A-9F17-619C91AEF8F3}"/>
          </ac:spMkLst>
        </pc:spChg>
      </pc:sldChg>
      <pc:sldChg chg="modSp add del mod">
        <pc:chgData name="Agis Georgiades" userId="6741d09a-9152-493d-adb6-2e05fc88d9da" providerId="ADAL" clId="{63D36FE0-485D-4377-B60E-CBBE40611E3C}" dt="2023-12-04T16:01:15.853" v="5900" actId="47"/>
        <pc:sldMkLst>
          <pc:docMk/>
          <pc:sldMk cId="451111443" sldId="384"/>
        </pc:sldMkLst>
        <pc:spChg chg="mod">
          <ac:chgData name="Agis Georgiades" userId="6741d09a-9152-493d-adb6-2e05fc88d9da" providerId="ADAL" clId="{63D36FE0-485D-4377-B60E-CBBE40611E3C}" dt="2023-12-04T16:00:34.669" v="5881" actId="20577"/>
          <ac:spMkLst>
            <pc:docMk/>
            <pc:sldMk cId="451111443" sldId="384"/>
            <ac:spMk id="2" creationId="{0A32731C-311B-46F7-A865-6C3AF6B09A47}"/>
          </ac:spMkLst>
        </pc:spChg>
        <pc:spChg chg="mod">
          <ac:chgData name="Agis Georgiades" userId="6741d09a-9152-493d-adb6-2e05fc88d9da" providerId="ADAL" clId="{63D36FE0-485D-4377-B60E-CBBE40611E3C}" dt="2023-12-04T16:00:58.308" v="5896" actId="6549"/>
          <ac:spMkLst>
            <pc:docMk/>
            <pc:sldMk cId="451111443" sldId="384"/>
            <ac:spMk id="3" creationId="{9D5232F9-FD00-464A-9F17-619C91AEF8F3}"/>
          </ac:spMkLst>
        </pc:spChg>
      </pc:sldChg>
      <pc:sldChg chg="modSp add mod ord">
        <pc:chgData name="Agis Georgiades" userId="6741d09a-9152-493d-adb6-2e05fc88d9da" providerId="ADAL" clId="{63D36FE0-485D-4377-B60E-CBBE40611E3C}" dt="2023-12-05T10:46:39.623" v="10370"/>
        <pc:sldMkLst>
          <pc:docMk/>
          <pc:sldMk cId="800303089" sldId="385"/>
        </pc:sldMkLst>
        <pc:spChg chg="mod">
          <ac:chgData name="Agis Georgiades" userId="6741d09a-9152-493d-adb6-2e05fc88d9da" providerId="ADAL" clId="{63D36FE0-485D-4377-B60E-CBBE40611E3C}" dt="2023-12-05T10:46:39.623" v="10370"/>
          <ac:spMkLst>
            <pc:docMk/>
            <pc:sldMk cId="800303089" sldId="385"/>
            <ac:spMk id="2" creationId="{F73DAA55-89B0-6A02-3E02-004152C61462}"/>
          </ac:spMkLst>
        </pc:spChg>
        <pc:spChg chg="mod">
          <ac:chgData name="Agis Georgiades" userId="6741d09a-9152-493d-adb6-2e05fc88d9da" providerId="ADAL" clId="{63D36FE0-485D-4377-B60E-CBBE40611E3C}" dt="2023-12-05T10:46:32.979" v="10369" actId="20577"/>
          <ac:spMkLst>
            <pc:docMk/>
            <pc:sldMk cId="800303089" sldId="385"/>
            <ac:spMk id="3" creationId="{E3B2C168-56BA-DDC2-AA81-4BD9C31794A2}"/>
          </ac:spMkLst>
        </pc:spChg>
      </pc:sldChg>
      <pc:sldChg chg="modSp add mod">
        <pc:chgData name="Agis Georgiades" userId="6741d09a-9152-493d-adb6-2e05fc88d9da" providerId="ADAL" clId="{63D36FE0-485D-4377-B60E-CBBE40611E3C}" dt="2023-12-05T10:46:59.388" v="10393" actId="20577"/>
        <pc:sldMkLst>
          <pc:docMk/>
          <pc:sldMk cId="106802722" sldId="386"/>
        </pc:sldMkLst>
        <pc:spChg chg="mod">
          <ac:chgData name="Agis Georgiades" userId="6741d09a-9152-493d-adb6-2e05fc88d9da" providerId="ADAL" clId="{63D36FE0-485D-4377-B60E-CBBE40611E3C}" dt="2023-12-05T10:46:59.388" v="10393" actId="20577"/>
          <ac:spMkLst>
            <pc:docMk/>
            <pc:sldMk cId="106802722" sldId="386"/>
            <ac:spMk id="2" creationId="{F73DAA55-89B0-6A02-3E02-004152C61462}"/>
          </ac:spMkLst>
        </pc:spChg>
        <pc:spChg chg="mod">
          <ac:chgData name="Agis Georgiades" userId="6741d09a-9152-493d-adb6-2e05fc88d9da" providerId="ADAL" clId="{63D36FE0-485D-4377-B60E-CBBE40611E3C}" dt="2023-12-04T16:38:51.925" v="7521" actId="27636"/>
          <ac:spMkLst>
            <pc:docMk/>
            <pc:sldMk cId="106802722" sldId="386"/>
            <ac:spMk id="3" creationId="{E3B2C168-56BA-DDC2-AA81-4BD9C31794A2}"/>
          </ac:spMkLst>
        </pc:spChg>
      </pc:sldChg>
      <pc:sldChg chg="modSp add mod ord">
        <pc:chgData name="Agis Georgiades" userId="6741d09a-9152-493d-adb6-2e05fc88d9da" providerId="ADAL" clId="{63D36FE0-485D-4377-B60E-CBBE40611E3C}" dt="2023-12-04T16:38:58.750" v="7522" actId="2711"/>
        <pc:sldMkLst>
          <pc:docMk/>
          <pc:sldMk cId="3968056071" sldId="387"/>
        </pc:sldMkLst>
        <pc:spChg chg="mod">
          <ac:chgData name="Agis Georgiades" userId="6741d09a-9152-493d-adb6-2e05fc88d9da" providerId="ADAL" clId="{63D36FE0-485D-4377-B60E-CBBE40611E3C}" dt="2023-12-04T16:29:21.764" v="7327" actId="14100"/>
          <ac:spMkLst>
            <pc:docMk/>
            <pc:sldMk cId="3968056071" sldId="387"/>
            <ac:spMk id="2" creationId="{0A32731C-311B-46F7-A865-6C3AF6B09A47}"/>
          </ac:spMkLst>
        </pc:spChg>
        <pc:spChg chg="mod">
          <ac:chgData name="Agis Georgiades" userId="6741d09a-9152-493d-adb6-2e05fc88d9da" providerId="ADAL" clId="{63D36FE0-485D-4377-B60E-CBBE40611E3C}" dt="2023-12-04T16:38:58.750" v="7522" actId="2711"/>
          <ac:spMkLst>
            <pc:docMk/>
            <pc:sldMk cId="3968056071" sldId="387"/>
            <ac:spMk id="3" creationId="{9D5232F9-FD00-464A-9F17-619C91AEF8F3}"/>
          </ac:spMkLst>
        </pc:spChg>
      </pc:sldChg>
      <pc:sldChg chg="modSp add mod ord">
        <pc:chgData name="Agis Georgiades" userId="6741d09a-9152-493d-adb6-2e05fc88d9da" providerId="ADAL" clId="{63D36FE0-485D-4377-B60E-CBBE40611E3C}" dt="2023-12-05T10:48:28.700" v="10408" actId="20577"/>
        <pc:sldMkLst>
          <pc:docMk/>
          <pc:sldMk cId="626428113" sldId="388"/>
        </pc:sldMkLst>
        <pc:spChg chg="mod">
          <ac:chgData name="Agis Georgiades" userId="6741d09a-9152-493d-adb6-2e05fc88d9da" providerId="ADAL" clId="{63D36FE0-485D-4377-B60E-CBBE40611E3C}" dt="2023-12-04T16:29:40.294" v="7334" actId="207"/>
          <ac:spMkLst>
            <pc:docMk/>
            <pc:sldMk cId="626428113" sldId="388"/>
            <ac:spMk id="2" creationId="{F73DAA55-89B0-6A02-3E02-004152C61462}"/>
          </ac:spMkLst>
        </pc:spChg>
        <pc:spChg chg="mod">
          <ac:chgData name="Agis Georgiades" userId="6741d09a-9152-493d-adb6-2e05fc88d9da" providerId="ADAL" clId="{63D36FE0-485D-4377-B60E-CBBE40611E3C}" dt="2023-12-05T10:48:28.700" v="10408" actId="20577"/>
          <ac:spMkLst>
            <pc:docMk/>
            <pc:sldMk cId="626428113" sldId="388"/>
            <ac:spMk id="3" creationId="{E3B2C168-56BA-DDC2-AA81-4BD9C31794A2}"/>
          </ac:spMkLst>
        </pc:spChg>
      </pc:sldChg>
      <pc:sldChg chg="modSp add mod ord">
        <pc:chgData name="Agis Georgiades" userId="6741d09a-9152-493d-adb6-2e05fc88d9da" providerId="ADAL" clId="{63D36FE0-485D-4377-B60E-CBBE40611E3C}" dt="2023-12-05T10:47:36.785" v="10395"/>
        <pc:sldMkLst>
          <pc:docMk/>
          <pc:sldMk cId="2124771489" sldId="389"/>
        </pc:sldMkLst>
        <pc:spChg chg="mod">
          <ac:chgData name="Agis Georgiades" userId="6741d09a-9152-493d-adb6-2e05fc88d9da" providerId="ADAL" clId="{63D36FE0-485D-4377-B60E-CBBE40611E3C}" dt="2023-12-05T10:04:16.816" v="9551" actId="27636"/>
          <ac:spMkLst>
            <pc:docMk/>
            <pc:sldMk cId="2124771489" sldId="389"/>
            <ac:spMk id="2" creationId="{0A32731C-311B-46F7-A865-6C3AF6B09A47}"/>
          </ac:spMkLst>
        </pc:spChg>
        <pc:spChg chg="mod">
          <ac:chgData name="Agis Georgiades" userId="6741d09a-9152-493d-adb6-2e05fc88d9da" providerId="ADAL" clId="{63D36FE0-485D-4377-B60E-CBBE40611E3C}" dt="2023-12-04T16:39:11.465" v="7524" actId="2711"/>
          <ac:spMkLst>
            <pc:docMk/>
            <pc:sldMk cId="2124771489" sldId="389"/>
            <ac:spMk id="3" creationId="{9D5232F9-FD00-464A-9F17-619C91AEF8F3}"/>
          </ac:spMkLst>
        </pc:spChg>
      </pc:sldChg>
      <pc:sldChg chg="modSp add mod">
        <pc:chgData name="Agis Georgiades" userId="6741d09a-9152-493d-adb6-2e05fc88d9da" providerId="ADAL" clId="{63D36FE0-485D-4377-B60E-CBBE40611E3C}" dt="2023-12-05T10:41:31.969" v="10309" actId="14100"/>
        <pc:sldMkLst>
          <pc:docMk/>
          <pc:sldMk cId="470493938" sldId="390"/>
        </pc:sldMkLst>
        <pc:spChg chg="mod">
          <ac:chgData name="Agis Georgiades" userId="6741d09a-9152-493d-adb6-2e05fc88d9da" providerId="ADAL" clId="{63D36FE0-485D-4377-B60E-CBBE40611E3C}" dt="2023-12-05T10:41:31.969" v="10309" actId="14100"/>
          <ac:spMkLst>
            <pc:docMk/>
            <pc:sldMk cId="470493938" sldId="390"/>
            <ac:spMk id="2" creationId="{0A32731C-311B-46F7-A865-6C3AF6B09A47}"/>
          </ac:spMkLst>
        </pc:spChg>
        <pc:spChg chg="mod">
          <ac:chgData name="Agis Georgiades" userId="6741d09a-9152-493d-adb6-2e05fc88d9da" providerId="ADAL" clId="{63D36FE0-485D-4377-B60E-CBBE40611E3C}" dt="2023-12-04T16:37:05.441" v="7503" actId="1076"/>
          <ac:spMkLst>
            <pc:docMk/>
            <pc:sldMk cId="470493938" sldId="390"/>
            <ac:spMk id="3" creationId="{9D5232F9-FD00-464A-9F17-619C91AEF8F3}"/>
          </ac:spMkLst>
        </pc:spChg>
      </pc:sldChg>
      <pc:sldChg chg="modSp add mod ord">
        <pc:chgData name="Agis Georgiades" userId="6741d09a-9152-493d-adb6-2e05fc88d9da" providerId="ADAL" clId="{63D36FE0-485D-4377-B60E-CBBE40611E3C}" dt="2023-12-05T09:26:20.638" v="8077" actId="313"/>
        <pc:sldMkLst>
          <pc:docMk/>
          <pc:sldMk cId="1917527338" sldId="391"/>
        </pc:sldMkLst>
        <pc:spChg chg="mod">
          <ac:chgData name="Agis Georgiades" userId="6741d09a-9152-493d-adb6-2e05fc88d9da" providerId="ADAL" clId="{63D36FE0-485D-4377-B60E-CBBE40611E3C}" dt="2023-12-04T16:28:37.038" v="7308" actId="207"/>
          <ac:spMkLst>
            <pc:docMk/>
            <pc:sldMk cId="1917527338" sldId="391"/>
            <ac:spMk id="2" creationId="{0A32731C-311B-46F7-A865-6C3AF6B09A47}"/>
          </ac:spMkLst>
        </pc:spChg>
        <pc:spChg chg="mod">
          <ac:chgData name="Agis Georgiades" userId="6741d09a-9152-493d-adb6-2e05fc88d9da" providerId="ADAL" clId="{63D36FE0-485D-4377-B60E-CBBE40611E3C}" dt="2023-12-05T09:26:20.638" v="8077" actId="313"/>
          <ac:spMkLst>
            <pc:docMk/>
            <pc:sldMk cId="1917527338" sldId="391"/>
            <ac:spMk id="3" creationId="{9D5232F9-FD00-464A-9F17-619C91AEF8F3}"/>
          </ac:spMkLst>
        </pc:spChg>
      </pc:sldChg>
      <pc:sldChg chg="modSp add mod ord">
        <pc:chgData name="Agis Georgiades" userId="6741d09a-9152-493d-adb6-2e05fc88d9da" providerId="ADAL" clId="{63D36FE0-485D-4377-B60E-CBBE40611E3C}" dt="2023-12-05T10:04:32.703" v="9554" actId="27636"/>
        <pc:sldMkLst>
          <pc:docMk/>
          <pc:sldMk cId="34095842" sldId="392"/>
        </pc:sldMkLst>
        <pc:spChg chg="mod">
          <ac:chgData name="Agis Georgiades" userId="6741d09a-9152-493d-adb6-2e05fc88d9da" providerId="ADAL" clId="{63D36FE0-485D-4377-B60E-CBBE40611E3C}" dt="2023-12-05T10:04:32.703" v="9554" actId="27636"/>
          <ac:spMkLst>
            <pc:docMk/>
            <pc:sldMk cId="34095842" sldId="392"/>
            <ac:spMk id="2" creationId="{0A32731C-311B-46F7-A865-6C3AF6B09A47}"/>
          </ac:spMkLst>
        </pc:spChg>
        <pc:spChg chg="mod">
          <ac:chgData name="Agis Georgiades" userId="6741d09a-9152-493d-adb6-2e05fc88d9da" providerId="ADAL" clId="{63D36FE0-485D-4377-B60E-CBBE40611E3C}" dt="2023-12-05T10:04:30.777" v="9552" actId="14100"/>
          <ac:spMkLst>
            <pc:docMk/>
            <pc:sldMk cId="34095842" sldId="392"/>
            <ac:spMk id="3" creationId="{9D5232F9-FD00-464A-9F17-619C91AEF8F3}"/>
          </ac:spMkLst>
        </pc:spChg>
      </pc:sldChg>
      <pc:sldChg chg="modSp add mod">
        <pc:chgData name="Agis Georgiades" userId="6741d09a-9152-493d-adb6-2e05fc88d9da" providerId="ADAL" clId="{63D36FE0-485D-4377-B60E-CBBE40611E3C}" dt="2023-12-05T10:37:38.957" v="10279" actId="5793"/>
        <pc:sldMkLst>
          <pc:docMk/>
          <pc:sldMk cId="4046132576" sldId="393"/>
        </pc:sldMkLst>
        <pc:spChg chg="mod">
          <ac:chgData name="Agis Georgiades" userId="6741d09a-9152-493d-adb6-2e05fc88d9da" providerId="ADAL" clId="{63D36FE0-485D-4377-B60E-CBBE40611E3C}" dt="2023-12-05T10:37:38.957" v="10279" actId="5793"/>
          <ac:spMkLst>
            <pc:docMk/>
            <pc:sldMk cId="4046132576" sldId="393"/>
            <ac:spMk id="2" creationId="{491E140A-49ED-455F-9859-99AD4D9FFEFF}"/>
          </ac:spMkLst>
        </pc:spChg>
        <pc:spChg chg="mod">
          <ac:chgData name="Agis Georgiades" userId="6741d09a-9152-493d-adb6-2e05fc88d9da" providerId="ADAL" clId="{63D36FE0-485D-4377-B60E-CBBE40611E3C}" dt="2023-12-05T09:20:14.077" v="8063" actId="6549"/>
          <ac:spMkLst>
            <pc:docMk/>
            <pc:sldMk cId="4046132576" sldId="393"/>
            <ac:spMk id="3" creationId="{4694DF02-F398-28F5-CAF7-D51134C3EBB7}"/>
          </ac:spMkLst>
        </pc:spChg>
      </pc:sldChg>
      <pc:sldChg chg="new del">
        <pc:chgData name="Agis Georgiades" userId="6741d09a-9152-493d-adb6-2e05fc88d9da" providerId="ADAL" clId="{63D36FE0-485D-4377-B60E-CBBE40611E3C}" dt="2023-12-04T16:41:42.501" v="7573" actId="47"/>
        <pc:sldMkLst>
          <pc:docMk/>
          <pc:sldMk cId="1352801186" sldId="394"/>
        </pc:sldMkLst>
      </pc:sldChg>
      <pc:sldChg chg="modSp add mod">
        <pc:chgData name="Agis Georgiades" userId="6741d09a-9152-493d-adb6-2e05fc88d9da" providerId="ADAL" clId="{63D36FE0-485D-4377-B60E-CBBE40611E3C}" dt="2023-12-05T10:48:54.380" v="10410" actId="27636"/>
        <pc:sldMkLst>
          <pc:docMk/>
          <pc:sldMk cId="2856168666" sldId="394"/>
        </pc:sldMkLst>
        <pc:spChg chg="mod">
          <ac:chgData name="Agis Georgiades" userId="6741d09a-9152-493d-adb6-2e05fc88d9da" providerId="ADAL" clId="{63D36FE0-485D-4377-B60E-CBBE40611E3C}" dt="2023-12-05T09:01:25.314" v="7798" actId="6549"/>
          <ac:spMkLst>
            <pc:docMk/>
            <pc:sldMk cId="2856168666" sldId="394"/>
            <ac:spMk id="2" creationId="{F73DAA55-89B0-6A02-3E02-004152C61462}"/>
          </ac:spMkLst>
        </pc:spChg>
        <pc:spChg chg="mod">
          <ac:chgData name="Agis Georgiades" userId="6741d09a-9152-493d-adb6-2e05fc88d9da" providerId="ADAL" clId="{63D36FE0-485D-4377-B60E-CBBE40611E3C}" dt="2023-12-05T10:48:54.380" v="10410" actId="27636"/>
          <ac:spMkLst>
            <pc:docMk/>
            <pc:sldMk cId="2856168666" sldId="394"/>
            <ac:spMk id="3" creationId="{E3B2C168-56BA-DDC2-AA81-4BD9C31794A2}"/>
          </ac:spMkLst>
        </pc:spChg>
      </pc:sldChg>
      <pc:sldChg chg="modSp add mod ord">
        <pc:chgData name="Agis Georgiades" userId="6741d09a-9152-493d-adb6-2e05fc88d9da" providerId="ADAL" clId="{63D36FE0-485D-4377-B60E-CBBE40611E3C}" dt="2023-12-05T10:37:00.867" v="10270" actId="14100"/>
        <pc:sldMkLst>
          <pc:docMk/>
          <pc:sldMk cId="1853936513" sldId="395"/>
        </pc:sldMkLst>
        <pc:spChg chg="mod">
          <ac:chgData name="Agis Georgiades" userId="6741d09a-9152-493d-adb6-2e05fc88d9da" providerId="ADAL" clId="{63D36FE0-485D-4377-B60E-CBBE40611E3C}" dt="2023-12-05T09:19:14.033" v="8008" actId="14100"/>
          <ac:spMkLst>
            <pc:docMk/>
            <pc:sldMk cId="1853936513" sldId="395"/>
            <ac:spMk id="2" creationId="{9FC34894-9FA9-3D7A-78FB-8CF355EEE69C}"/>
          </ac:spMkLst>
        </pc:spChg>
        <pc:spChg chg="mod">
          <ac:chgData name="Agis Georgiades" userId="6741d09a-9152-493d-adb6-2e05fc88d9da" providerId="ADAL" clId="{63D36FE0-485D-4377-B60E-CBBE40611E3C}" dt="2023-12-05T10:37:00.867" v="10270" actId="14100"/>
          <ac:spMkLst>
            <pc:docMk/>
            <pc:sldMk cId="1853936513" sldId="395"/>
            <ac:spMk id="3" creationId="{A623AB7A-9A22-EF9D-9626-50FEFDFD8EB5}"/>
          </ac:spMkLst>
        </pc:spChg>
      </pc:sldChg>
      <pc:sldChg chg="modSp add mod">
        <pc:chgData name="Agis Georgiades" userId="6741d09a-9152-493d-adb6-2e05fc88d9da" providerId="ADAL" clId="{63D36FE0-485D-4377-B60E-CBBE40611E3C}" dt="2023-12-05T10:35:49.749" v="10217" actId="27636"/>
        <pc:sldMkLst>
          <pc:docMk/>
          <pc:sldMk cId="2168935055" sldId="396"/>
        </pc:sldMkLst>
        <pc:spChg chg="mod">
          <ac:chgData name="Agis Georgiades" userId="6741d09a-9152-493d-adb6-2e05fc88d9da" providerId="ADAL" clId="{63D36FE0-485D-4377-B60E-CBBE40611E3C}" dt="2023-12-05T10:35:49.749" v="10217" actId="27636"/>
          <ac:spMkLst>
            <pc:docMk/>
            <pc:sldMk cId="2168935055" sldId="396"/>
            <ac:spMk id="3" creationId="{4694DF02-F398-28F5-CAF7-D51134C3EBB7}"/>
          </ac:spMkLst>
        </pc:spChg>
      </pc:sldChg>
      <pc:sldChg chg="modSp add mod ord">
        <pc:chgData name="Agis Georgiades" userId="6741d09a-9152-493d-adb6-2e05fc88d9da" providerId="ADAL" clId="{63D36FE0-485D-4377-B60E-CBBE40611E3C}" dt="2023-12-05T10:37:19.203" v="10271" actId="14100"/>
        <pc:sldMkLst>
          <pc:docMk/>
          <pc:sldMk cId="2284670570" sldId="397"/>
        </pc:sldMkLst>
        <pc:spChg chg="mod">
          <ac:chgData name="Agis Georgiades" userId="6741d09a-9152-493d-adb6-2e05fc88d9da" providerId="ADAL" clId="{63D36FE0-485D-4377-B60E-CBBE40611E3C}" dt="2023-12-05T09:15:21.921" v="7913" actId="27636"/>
          <ac:spMkLst>
            <pc:docMk/>
            <pc:sldMk cId="2284670570" sldId="397"/>
            <ac:spMk id="2" creationId="{3584FB01-65D1-B983-F25B-24F7CB200A32}"/>
          </ac:spMkLst>
        </pc:spChg>
        <pc:spChg chg="mod">
          <ac:chgData name="Agis Georgiades" userId="6741d09a-9152-493d-adb6-2e05fc88d9da" providerId="ADAL" clId="{63D36FE0-485D-4377-B60E-CBBE40611E3C}" dt="2023-12-05T10:37:19.203" v="10271" actId="14100"/>
          <ac:spMkLst>
            <pc:docMk/>
            <pc:sldMk cId="2284670570" sldId="397"/>
            <ac:spMk id="3" creationId="{84058A26-4AB4-813D-B0D9-F18CD7DFAB5C}"/>
          </ac:spMkLst>
        </pc:spChg>
      </pc:sldChg>
      <pc:sldChg chg="modSp add del mod">
        <pc:chgData name="Agis Georgiades" userId="6741d09a-9152-493d-adb6-2e05fc88d9da" providerId="ADAL" clId="{63D36FE0-485D-4377-B60E-CBBE40611E3C}" dt="2023-12-05T09:32:51.888" v="8219" actId="47"/>
        <pc:sldMkLst>
          <pc:docMk/>
          <pc:sldMk cId="272945391" sldId="398"/>
        </pc:sldMkLst>
        <pc:spChg chg="mod">
          <ac:chgData name="Agis Georgiades" userId="6741d09a-9152-493d-adb6-2e05fc88d9da" providerId="ADAL" clId="{63D36FE0-485D-4377-B60E-CBBE40611E3C}" dt="2023-12-05T09:29:53.261" v="8196" actId="20577"/>
          <ac:spMkLst>
            <pc:docMk/>
            <pc:sldMk cId="272945391" sldId="398"/>
            <ac:spMk id="2" creationId="{0A32731C-311B-46F7-A865-6C3AF6B09A47}"/>
          </ac:spMkLst>
        </pc:spChg>
        <pc:spChg chg="mod">
          <ac:chgData name="Agis Georgiades" userId="6741d09a-9152-493d-adb6-2e05fc88d9da" providerId="ADAL" clId="{63D36FE0-485D-4377-B60E-CBBE40611E3C}" dt="2023-12-05T09:30:51.220" v="8214" actId="5793"/>
          <ac:spMkLst>
            <pc:docMk/>
            <pc:sldMk cId="272945391" sldId="398"/>
            <ac:spMk id="3" creationId="{9D5232F9-FD00-464A-9F17-619C91AEF8F3}"/>
          </ac:spMkLst>
        </pc:spChg>
      </pc:sldChg>
      <pc:sldChg chg="new del">
        <pc:chgData name="Agis Georgiades" userId="6741d09a-9152-493d-adb6-2e05fc88d9da" providerId="ADAL" clId="{63D36FE0-485D-4377-B60E-CBBE40611E3C}" dt="2023-12-05T09:29:09.134" v="8079" actId="680"/>
        <pc:sldMkLst>
          <pc:docMk/>
          <pc:sldMk cId="2172694876" sldId="398"/>
        </pc:sldMkLst>
      </pc:sldChg>
      <pc:sldChg chg="modSp add mod ord">
        <pc:chgData name="Agis Georgiades" userId="6741d09a-9152-493d-adb6-2e05fc88d9da" providerId="ADAL" clId="{63D36FE0-485D-4377-B60E-CBBE40611E3C}" dt="2023-12-05T09:40:04.992" v="8258" actId="14100"/>
        <pc:sldMkLst>
          <pc:docMk/>
          <pc:sldMk cId="1376383941" sldId="399"/>
        </pc:sldMkLst>
        <pc:spChg chg="mod">
          <ac:chgData name="Agis Georgiades" userId="6741d09a-9152-493d-adb6-2e05fc88d9da" providerId="ADAL" clId="{63D36FE0-485D-4377-B60E-CBBE40611E3C}" dt="2023-12-05T09:32:44.891" v="8218"/>
          <ac:spMkLst>
            <pc:docMk/>
            <pc:sldMk cId="1376383941" sldId="399"/>
            <ac:spMk id="2" creationId="{F73DAA55-89B0-6A02-3E02-004152C61462}"/>
          </ac:spMkLst>
        </pc:spChg>
        <pc:spChg chg="mod">
          <ac:chgData name="Agis Georgiades" userId="6741d09a-9152-493d-adb6-2e05fc88d9da" providerId="ADAL" clId="{63D36FE0-485D-4377-B60E-CBBE40611E3C}" dt="2023-12-05T09:40:04.992" v="8258" actId="14100"/>
          <ac:spMkLst>
            <pc:docMk/>
            <pc:sldMk cId="1376383941" sldId="399"/>
            <ac:spMk id="3" creationId="{E3B2C168-56BA-DDC2-AA81-4BD9C31794A2}"/>
          </ac:spMkLst>
        </pc:spChg>
      </pc:sldChg>
      <pc:sldChg chg="modSp add mod">
        <pc:chgData name="Agis Georgiades" userId="6741d09a-9152-493d-adb6-2e05fc88d9da" providerId="ADAL" clId="{63D36FE0-485D-4377-B60E-CBBE40611E3C}" dt="2023-12-05T10:01:29.713" v="9500" actId="2711"/>
        <pc:sldMkLst>
          <pc:docMk/>
          <pc:sldMk cId="3001988390" sldId="400"/>
        </pc:sldMkLst>
        <pc:spChg chg="mod">
          <ac:chgData name="Agis Georgiades" userId="6741d09a-9152-493d-adb6-2e05fc88d9da" providerId="ADAL" clId="{63D36FE0-485D-4377-B60E-CBBE40611E3C}" dt="2023-12-05T10:01:29.713" v="9500" actId="2711"/>
          <ac:spMkLst>
            <pc:docMk/>
            <pc:sldMk cId="3001988390" sldId="400"/>
            <ac:spMk id="3" creationId="{E3B2C168-56BA-DDC2-AA81-4BD9C31794A2}"/>
          </ac:spMkLst>
        </pc:spChg>
      </pc:sldChg>
      <pc:sldChg chg="modSp add mod">
        <pc:chgData name="Agis Georgiades" userId="6741d09a-9152-493d-adb6-2e05fc88d9da" providerId="ADAL" clId="{63D36FE0-485D-4377-B60E-CBBE40611E3C}" dt="2023-12-05T10:43:15.274" v="10331" actId="6549"/>
        <pc:sldMkLst>
          <pc:docMk/>
          <pc:sldMk cId="4097143975" sldId="401"/>
        </pc:sldMkLst>
        <pc:spChg chg="mod">
          <ac:chgData name="Agis Georgiades" userId="6741d09a-9152-493d-adb6-2e05fc88d9da" providerId="ADAL" clId="{63D36FE0-485D-4377-B60E-CBBE40611E3C}" dt="2023-12-05T10:43:15.274" v="10331" actId="6549"/>
          <ac:spMkLst>
            <pc:docMk/>
            <pc:sldMk cId="4097143975" sldId="401"/>
            <ac:spMk id="3" creationId="{E3B2C168-56BA-DDC2-AA81-4BD9C31794A2}"/>
          </ac:spMkLst>
        </pc:spChg>
      </pc:sldChg>
      <pc:sldChg chg="modSp add mod">
        <pc:chgData name="Agis Georgiades" userId="6741d09a-9152-493d-adb6-2e05fc88d9da" providerId="ADAL" clId="{63D36FE0-485D-4377-B60E-CBBE40611E3C}" dt="2023-12-05T10:43:33.620" v="10337" actId="20577"/>
        <pc:sldMkLst>
          <pc:docMk/>
          <pc:sldMk cId="1391080404" sldId="402"/>
        </pc:sldMkLst>
        <pc:spChg chg="mod">
          <ac:chgData name="Agis Georgiades" userId="6741d09a-9152-493d-adb6-2e05fc88d9da" providerId="ADAL" clId="{63D36FE0-485D-4377-B60E-CBBE40611E3C}" dt="2023-12-05T10:43:33.620" v="10337" actId="20577"/>
          <ac:spMkLst>
            <pc:docMk/>
            <pc:sldMk cId="1391080404" sldId="402"/>
            <ac:spMk id="3" creationId="{E3B2C168-56BA-DDC2-AA81-4BD9C31794A2}"/>
          </ac:spMkLst>
        </pc:spChg>
      </pc:sldChg>
      <pc:sldChg chg="modSp add mod">
        <pc:chgData name="Agis Georgiades" userId="6741d09a-9152-493d-adb6-2e05fc88d9da" providerId="ADAL" clId="{63D36FE0-485D-4377-B60E-CBBE40611E3C}" dt="2023-12-05T10:50:03.719" v="10468" actId="27636"/>
        <pc:sldMkLst>
          <pc:docMk/>
          <pc:sldMk cId="3476008245" sldId="403"/>
        </pc:sldMkLst>
        <pc:spChg chg="mod">
          <ac:chgData name="Agis Georgiades" userId="6741d09a-9152-493d-adb6-2e05fc88d9da" providerId="ADAL" clId="{63D36FE0-485D-4377-B60E-CBBE40611E3C}" dt="2023-12-05T10:05:10.421" v="9561" actId="20577"/>
          <ac:spMkLst>
            <pc:docMk/>
            <pc:sldMk cId="3476008245" sldId="403"/>
            <ac:spMk id="2" creationId="{F73DAA55-89B0-6A02-3E02-004152C61462}"/>
          </ac:spMkLst>
        </pc:spChg>
        <pc:spChg chg="mod">
          <ac:chgData name="Agis Georgiades" userId="6741d09a-9152-493d-adb6-2e05fc88d9da" providerId="ADAL" clId="{63D36FE0-485D-4377-B60E-CBBE40611E3C}" dt="2023-12-05T10:50:03.719" v="10468" actId="27636"/>
          <ac:spMkLst>
            <pc:docMk/>
            <pc:sldMk cId="3476008245" sldId="403"/>
            <ac:spMk id="3" creationId="{E3B2C168-56BA-DDC2-AA81-4BD9C31794A2}"/>
          </ac:spMkLst>
        </pc:spChg>
      </pc:sldChg>
      <pc:sldChg chg="modSp add mod">
        <pc:chgData name="Agis Georgiades" userId="6741d09a-9152-493d-adb6-2e05fc88d9da" providerId="ADAL" clId="{63D36FE0-485D-4377-B60E-CBBE40611E3C}" dt="2023-12-05T10:58:34.455" v="10490" actId="20577"/>
        <pc:sldMkLst>
          <pc:docMk/>
          <pc:sldMk cId="1268340928" sldId="404"/>
        </pc:sldMkLst>
        <pc:spChg chg="mod">
          <ac:chgData name="Agis Georgiades" userId="6741d09a-9152-493d-adb6-2e05fc88d9da" providerId="ADAL" clId="{63D36FE0-485D-4377-B60E-CBBE40611E3C}" dt="2023-12-05T10:58:34.455" v="10490" actId="20577"/>
          <ac:spMkLst>
            <pc:docMk/>
            <pc:sldMk cId="1268340928" sldId="404"/>
            <ac:spMk id="3" creationId="{E3B2C168-56BA-DDC2-AA81-4BD9C31794A2}"/>
          </ac:spMkLst>
        </pc:spChg>
      </pc:sldChg>
      <pc:sldChg chg="modSp add mod ord">
        <pc:chgData name="Agis Georgiades" userId="6741d09a-9152-493d-adb6-2e05fc88d9da" providerId="ADAL" clId="{63D36FE0-485D-4377-B60E-CBBE40611E3C}" dt="2023-12-05T11:11:16.791" v="10521" actId="114"/>
        <pc:sldMkLst>
          <pc:docMk/>
          <pc:sldMk cId="1994514284" sldId="405"/>
        </pc:sldMkLst>
        <pc:spChg chg="mod">
          <ac:chgData name="Agis Georgiades" userId="6741d09a-9152-493d-adb6-2e05fc88d9da" providerId="ADAL" clId="{63D36FE0-485D-4377-B60E-CBBE40611E3C}" dt="2023-12-05T10:19:18.562" v="10114" actId="20577"/>
          <ac:spMkLst>
            <pc:docMk/>
            <pc:sldMk cId="1994514284" sldId="405"/>
            <ac:spMk id="2" creationId="{F73DAA55-89B0-6A02-3E02-004152C61462}"/>
          </ac:spMkLst>
        </pc:spChg>
        <pc:spChg chg="mod">
          <ac:chgData name="Agis Georgiades" userId="6741d09a-9152-493d-adb6-2e05fc88d9da" providerId="ADAL" clId="{63D36FE0-485D-4377-B60E-CBBE40611E3C}" dt="2023-12-05T11:11:16.791" v="10521" actId="114"/>
          <ac:spMkLst>
            <pc:docMk/>
            <pc:sldMk cId="1994514284" sldId="405"/>
            <ac:spMk id="3" creationId="{E3B2C168-56BA-DDC2-AA81-4BD9C31794A2}"/>
          </ac:spMkLst>
        </pc:spChg>
      </pc:sldChg>
      <pc:sldChg chg="addSp delSp modSp add mod ord">
        <pc:chgData name="Agis Georgiades" userId="6741d09a-9152-493d-adb6-2e05fc88d9da" providerId="ADAL" clId="{63D36FE0-485D-4377-B60E-CBBE40611E3C}" dt="2023-12-05T10:23:46.002" v="10170"/>
        <pc:sldMkLst>
          <pc:docMk/>
          <pc:sldMk cId="3766917654" sldId="406"/>
        </pc:sldMkLst>
        <pc:spChg chg="mod">
          <ac:chgData name="Agis Georgiades" userId="6741d09a-9152-493d-adb6-2e05fc88d9da" providerId="ADAL" clId="{63D36FE0-485D-4377-B60E-CBBE40611E3C}" dt="2023-12-05T10:21:23.361" v="10134" actId="26606"/>
          <ac:spMkLst>
            <pc:docMk/>
            <pc:sldMk cId="3766917654" sldId="406"/>
            <ac:spMk id="2" creationId="{F73DAA55-89B0-6A02-3E02-004152C61462}"/>
          </ac:spMkLst>
        </pc:spChg>
        <pc:spChg chg="del mod">
          <ac:chgData name="Agis Georgiades" userId="6741d09a-9152-493d-adb6-2e05fc88d9da" providerId="ADAL" clId="{63D36FE0-485D-4377-B60E-CBBE40611E3C}" dt="2023-12-05T10:21:23.361" v="10134" actId="26606"/>
          <ac:spMkLst>
            <pc:docMk/>
            <pc:sldMk cId="3766917654" sldId="406"/>
            <ac:spMk id="3" creationId="{E3B2C168-56BA-DDC2-AA81-4BD9C31794A2}"/>
          </ac:spMkLst>
        </pc:spChg>
        <pc:spChg chg="mod">
          <ac:chgData name="Agis Georgiades" userId="6741d09a-9152-493d-adb6-2e05fc88d9da" providerId="ADAL" clId="{63D36FE0-485D-4377-B60E-CBBE40611E3C}" dt="2023-12-05T10:21:23.361" v="10134" actId="26606"/>
          <ac:spMkLst>
            <pc:docMk/>
            <pc:sldMk cId="3766917654" sldId="406"/>
            <ac:spMk id="4" creationId="{14B51B0F-40BD-E6E5-930E-86B2E833CBED}"/>
          </ac:spMkLst>
        </pc:spChg>
        <pc:spChg chg="mod">
          <ac:chgData name="Agis Georgiades" userId="6741d09a-9152-493d-adb6-2e05fc88d9da" providerId="ADAL" clId="{63D36FE0-485D-4377-B60E-CBBE40611E3C}" dt="2023-12-05T10:21:23.361" v="10134" actId="26606"/>
          <ac:spMkLst>
            <pc:docMk/>
            <pc:sldMk cId="3766917654" sldId="406"/>
            <ac:spMk id="5" creationId="{DE21AD86-E036-5CD7-9675-A068D185AC42}"/>
          </ac:spMkLst>
        </pc:spChg>
        <pc:spChg chg="mod">
          <ac:chgData name="Agis Georgiades" userId="6741d09a-9152-493d-adb6-2e05fc88d9da" providerId="ADAL" clId="{63D36FE0-485D-4377-B60E-CBBE40611E3C}" dt="2023-12-05T10:21:23.361" v="10134" actId="26606"/>
          <ac:spMkLst>
            <pc:docMk/>
            <pc:sldMk cId="3766917654" sldId="406"/>
            <ac:spMk id="6" creationId="{036C0E6A-79B5-5206-F517-AB189A3A2E64}"/>
          </ac:spMkLst>
        </pc:spChg>
        <pc:graphicFrameChg chg="add del mod modGraphic">
          <ac:chgData name="Agis Georgiades" userId="6741d09a-9152-493d-adb6-2e05fc88d9da" providerId="ADAL" clId="{63D36FE0-485D-4377-B60E-CBBE40611E3C}" dt="2023-12-05T10:21:12.867" v="10132"/>
          <ac:graphicFrameMkLst>
            <pc:docMk/>
            <pc:sldMk cId="3766917654" sldId="406"/>
            <ac:graphicFrameMk id="7" creationId="{E8FD5BCB-6224-AB9E-72DF-36E9CB75C0C1}"/>
          </ac:graphicFrameMkLst>
        </pc:graphicFrameChg>
        <pc:graphicFrameChg chg="add mod modGraphic">
          <ac:chgData name="Agis Georgiades" userId="6741d09a-9152-493d-adb6-2e05fc88d9da" providerId="ADAL" clId="{63D36FE0-485D-4377-B60E-CBBE40611E3C}" dt="2023-12-05T10:23:13.364" v="10167" actId="255"/>
          <ac:graphicFrameMkLst>
            <pc:docMk/>
            <pc:sldMk cId="3766917654" sldId="406"/>
            <ac:graphicFrameMk id="8" creationId="{B6108FD9-DE14-A0F1-8BD8-8F972CF2685B}"/>
          </ac:graphicFrameMkLst>
        </pc:graphicFrameChg>
      </pc:sldChg>
      <pc:sldChg chg="addSp delSp modSp add mod chgLayout">
        <pc:chgData name="Agis Georgiades" userId="6741d09a-9152-493d-adb6-2e05fc88d9da" providerId="ADAL" clId="{63D36FE0-485D-4377-B60E-CBBE40611E3C}" dt="2023-12-05T10:27:26.447" v="10197" actId="14100"/>
        <pc:sldMkLst>
          <pc:docMk/>
          <pc:sldMk cId="650614580" sldId="407"/>
        </pc:sldMkLst>
        <pc:spChg chg="mod">
          <ac:chgData name="Agis Georgiades" userId="6741d09a-9152-493d-adb6-2e05fc88d9da" providerId="ADAL" clId="{63D36FE0-485D-4377-B60E-CBBE40611E3C}" dt="2023-12-05T10:27:22.603" v="10196" actId="14100"/>
          <ac:spMkLst>
            <pc:docMk/>
            <pc:sldMk cId="650614580" sldId="407"/>
            <ac:spMk id="2" creationId="{F73DAA55-89B0-6A02-3E02-004152C61462}"/>
          </ac:spMkLst>
        </pc:spChg>
        <pc:spChg chg="add del mod">
          <ac:chgData name="Agis Georgiades" userId="6741d09a-9152-493d-adb6-2e05fc88d9da" providerId="ADAL" clId="{63D36FE0-485D-4377-B60E-CBBE40611E3C}" dt="2023-12-05T10:25:14.558" v="10186" actId="26606"/>
          <ac:spMkLst>
            <pc:docMk/>
            <pc:sldMk cId="650614580" sldId="407"/>
            <ac:spMk id="3" creationId="{E3B2C168-56BA-DDC2-AA81-4BD9C31794A2}"/>
          </ac:spMkLst>
        </pc:spChg>
        <pc:spChg chg="mod">
          <ac:chgData name="Agis Georgiades" userId="6741d09a-9152-493d-adb6-2e05fc88d9da" providerId="ADAL" clId="{63D36FE0-485D-4377-B60E-CBBE40611E3C}" dt="2023-12-05T10:25:14.558" v="10186" actId="26606"/>
          <ac:spMkLst>
            <pc:docMk/>
            <pc:sldMk cId="650614580" sldId="407"/>
            <ac:spMk id="4" creationId="{14B51B0F-40BD-E6E5-930E-86B2E833CBED}"/>
          </ac:spMkLst>
        </pc:spChg>
        <pc:spChg chg="mod">
          <ac:chgData name="Agis Georgiades" userId="6741d09a-9152-493d-adb6-2e05fc88d9da" providerId="ADAL" clId="{63D36FE0-485D-4377-B60E-CBBE40611E3C}" dt="2023-12-05T10:25:14.558" v="10186" actId="26606"/>
          <ac:spMkLst>
            <pc:docMk/>
            <pc:sldMk cId="650614580" sldId="407"/>
            <ac:spMk id="5" creationId="{DE21AD86-E036-5CD7-9675-A068D185AC42}"/>
          </ac:spMkLst>
        </pc:spChg>
        <pc:spChg chg="mod">
          <ac:chgData name="Agis Georgiades" userId="6741d09a-9152-493d-adb6-2e05fc88d9da" providerId="ADAL" clId="{63D36FE0-485D-4377-B60E-CBBE40611E3C}" dt="2023-12-05T10:25:14.558" v="10186" actId="26606"/>
          <ac:spMkLst>
            <pc:docMk/>
            <pc:sldMk cId="650614580" sldId="407"/>
            <ac:spMk id="6" creationId="{036C0E6A-79B5-5206-F517-AB189A3A2E64}"/>
          </ac:spMkLst>
        </pc:spChg>
        <pc:graphicFrameChg chg="add del mod">
          <ac:chgData name="Agis Georgiades" userId="6741d09a-9152-493d-adb6-2e05fc88d9da" providerId="ADAL" clId="{63D36FE0-485D-4377-B60E-CBBE40611E3C}" dt="2023-12-05T10:24:05.064" v="10173"/>
          <ac:graphicFrameMkLst>
            <pc:docMk/>
            <pc:sldMk cId="650614580" sldId="407"/>
            <ac:graphicFrameMk id="7" creationId="{C07E463F-331B-F997-E0BE-A012C09CCA71}"/>
          </ac:graphicFrameMkLst>
        </pc:graphicFrameChg>
        <pc:graphicFrameChg chg="add del mod modGraphic">
          <ac:chgData name="Agis Georgiades" userId="6741d09a-9152-493d-adb6-2e05fc88d9da" providerId="ADAL" clId="{63D36FE0-485D-4377-B60E-CBBE40611E3C}" dt="2023-12-05T10:24:47.826" v="10180"/>
          <ac:graphicFrameMkLst>
            <pc:docMk/>
            <pc:sldMk cId="650614580" sldId="407"/>
            <ac:graphicFrameMk id="8" creationId="{53A56781-CC40-622A-940C-F1D820C389FD}"/>
          </ac:graphicFrameMkLst>
        </pc:graphicFrameChg>
        <pc:graphicFrameChg chg="add del mod">
          <ac:chgData name="Agis Georgiades" userId="6741d09a-9152-493d-adb6-2e05fc88d9da" providerId="ADAL" clId="{63D36FE0-485D-4377-B60E-CBBE40611E3C}" dt="2023-12-05T10:24:54.308" v="10182"/>
          <ac:graphicFrameMkLst>
            <pc:docMk/>
            <pc:sldMk cId="650614580" sldId="407"/>
            <ac:graphicFrameMk id="9" creationId="{FB2DE55C-08BF-501C-7D77-E5159F3AD8BD}"/>
          </ac:graphicFrameMkLst>
        </pc:graphicFrameChg>
        <pc:graphicFrameChg chg="add mod modGraphic">
          <ac:chgData name="Agis Georgiades" userId="6741d09a-9152-493d-adb6-2e05fc88d9da" providerId="ADAL" clId="{63D36FE0-485D-4377-B60E-CBBE40611E3C}" dt="2023-12-05T10:27:26.447" v="10197" actId="14100"/>
          <ac:graphicFrameMkLst>
            <pc:docMk/>
            <pc:sldMk cId="650614580" sldId="407"/>
            <ac:graphicFrameMk id="10" creationId="{BB7228B0-D002-8AB9-4109-7A9A65511750}"/>
          </ac:graphicFrameMkLst>
        </pc:graphicFrameChg>
      </pc:sldChg>
    </pc:docChg>
  </pc:docChgLst>
  <pc:docChgLst>
    <pc:chgData name="Agis Georgiades" userId="6741d09a-9152-493d-adb6-2e05fc88d9da" providerId="ADAL" clId="{F9851AA4-4D03-488A-BAE6-EBC87D3C750D}"/>
    <pc:docChg chg="undo custSel delSld modSld sldOrd">
      <pc:chgData name="Agis Georgiades" userId="6741d09a-9152-493d-adb6-2e05fc88d9da" providerId="ADAL" clId="{F9851AA4-4D03-488A-BAE6-EBC87D3C750D}" dt="2023-09-04T07:03:02.442" v="121"/>
      <pc:docMkLst>
        <pc:docMk/>
      </pc:docMkLst>
      <pc:sldChg chg="modSp mod">
        <pc:chgData name="Agis Georgiades" userId="6741d09a-9152-493d-adb6-2e05fc88d9da" providerId="ADAL" clId="{F9851AA4-4D03-488A-BAE6-EBC87D3C750D}" dt="2023-09-04T06:32:07.330" v="52" actId="255"/>
        <pc:sldMkLst>
          <pc:docMk/>
          <pc:sldMk cId="2586058810" sldId="256"/>
        </pc:sldMkLst>
        <pc:spChg chg="mod">
          <ac:chgData name="Agis Georgiades" userId="6741d09a-9152-493d-adb6-2e05fc88d9da" providerId="ADAL" clId="{F9851AA4-4D03-488A-BAE6-EBC87D3C750D}" dt="2023-09-04T06:32:07.330" v="52" actId="255"/>
          <ac:spMkLst>
            <pc:docMk/>
            <pc:sldMk cId="2586058810" sldId="256"/>
            <ac:spMk id="3" creationId="{0236A1B4-B8D1-4A72-8E20-0703F54BF1FE}"/>
          </ac:spMkLst>
        </pc:spChg>
      </pc:sldChg>
      <pc:sldChg chg="modSp mod">
        <pc:chgData name="Agis Georgiades" userId="6741d09a-9152-493d-adb6-2e05fc88d9da" providerId="ADAL" clId="{F9851AA4-4D03-488A-BAE6-EBC87D3C750D}" dt="2023-09-04T06:31:41.982" v="46" actId="207"/>
        <pc:sldMkLst>
          <pc:docMk/>
          <pc:sldMk cId="1969787568" sldId="271"/>
        </pc:sldMkLst>
        <pc:spChg chg="mod">
          <ac:chgData name="Agis Georgiades" userId="6741d09a-9152-493d-adb6-2e05fc88d9da" providerId="ADAL" clId="{F9851AA4-4D03-488A-BAE6-EBC87D3C750D}" dt="2023-09-04T06:31:41.982" v="46" actId="207"/>
          <ac:spMkLst>
            <pc:docMk/>
            <pc:sldMk cId="1969787568" sldId="271"/>
            <ac:spMk id="5" creationId="{3990FA1B-5022-47AB-A0AE-8F5C5797997C}"/>
          </ac:spMkLst>
        </pc:spChg>
      </pc:sldChg>
      <pc:sldChg chg="modSp mod">
        <pc:chgData name="Agis Georgiades" userId="6741d09a-9152-493d-adb6-2e05fc88d9da" providerId="ADAL" clId="{F9851AA4-4D03-488A-BAE6-EBC87D3C750D}" dt="2023-09-04T06:33:47.039" v="54" actId="20577"/>
        <pc:sldMkLst>
          <pc:docMk/>
          <pc:sldMk cId="3463365545" sldId="279"/>
        </pc:sldMkLst>
        <pc:spChg chg="mod">
          <ac:chgData name="Agis Georgiades" userId="6741d09a-9152-493d-adb6-2e05fc88d9da" providerId="ADAL" clId="{F9851AA4-4D03-488A-BAE6-EBC87D3C750D}" dt="2023-09-04T06:33:47.039" v="54" actId="20577"/>
          <ac:spMkLst>
            <pc:docMk/>
            <pc:sldMk cId="3463365545" sldId="279"/>
            <ac:spMk id="3" creationId="{9D5232F9-FD00-464A-9F17-619C91AEF8F3}"/>
          </ac:spMkLst>
        </pc:spChg>
        <pc:spChg chg="mod">
          <ac:chgData name="Agis Georgiades" userId="6741d09a-9152-493d-adb6-2e05fc88d9da" providerId="ADAL" clId="{F9851AA4-4D03-488A-BAE6-EBC87D3C750D}" dt="2023-09-04T06:30:16.850" v="25"/>
          <ac:spMkLst>
            <pc:docMk/>
            <pc:sldMk cId="3463365545" sldId="279"/>
            <ac:spMk id="5" creationId="{8D51ED20-04D4-4894-B0C2-9C541A61A734}"/>
          </ac:spMkLst>
        </pc:spChg>
      </pc:sldChg>
      <pc:sldChg chg="del">
        <pc:chgData name="Agis Georgiades" userId="6741d09a-9152-493d-adb6-2e05fc88d9da" providerId="ADAL" clId="{F9851AA4-4D03-488A-BAE6-EBC87D3C750D}" dt="2023-09-04T06:29:23.343" v="1" actId="47"/>
        <pc:sldMkLst>
          <pc:docMk/>
          <pc:sldMk cId="2096875341" sldId="281"/>
        </pc:sldMkLst>
      </pc:sldChg>
      <pc:sldChg chg="del">
        <pc:chgData name="Agis Georgiades" userId="6741d09a-9152-493d-adb6-2e05fc88d9da" providerId="ADAL" clId="{F9851AA4-4D03-488A-BAE6-EBC87D3C750D}" dt="2023-09-04T06:29:21.960" v="0" actId="47"/>
        <pc:sldMkLst>
          <pc:docMk/>
          <pc:sldMk cId="2327587967" sldId="282"/>
        </pc:sldMkLst>
      </pc:sldChg>
      <pc:sldChg chg="modSp mod">
        <pc:chgData name="Agis Georgiades" userId="6741d09a-9152-493d-adb6-2e05fc88d9da" providerId="ADAL" clId="{F9851AA4-4D03-488A-BAE6-EBC87D3C750D}" dt="2023-09-04T06:31:13.273" v="41"/>
        <pc:sldMkLst>
          <pc:docMk/>
          <pc:sldMk cId="1561570269" sldId="283"/>
        </pc:sldMkLst>
        <pc:spChg chg="mod">
          <ac:chgData name="Agis Georgiades" userId="6741d09a-9152-493d-adb6-2e05fc88d9da" providerId="ADAL" clId="{F9851AA4-4D03-488A-BAE6-EBC87D3C750D}" dt="2023-09-04T06:31:13.273" v="41"/>
          <ac:spMkLst>
            <pc:docMk/>
            <pc:sldMk cId="1561570269" sldId="283"/>
            <ac:spMk id="5" creationId="{8D51ED20-04D4-4894-B0C2-9C541A61A734}"/>
          </ac:spMkLst>
        </pc:spChg>
      </pc:sldChg>
      <pc:sldChg chg="modSp mod">
        <pc:chgData name="Agis Georgiades" userId="6741d09a-9152-493d-adb6-2e05fc88d9da" providerId="ADAL" clId="{F9851AA4-4D03-488A-BAE6-EBC87D3C750D}" dt="2023-09-04T06:30:25.567" v="27"/>
        <pc:sldMkLst>
          <pc:docMk/>
          <pc:sldMk cId="3564653380" sldId="284"/>
        </pc:sldMkLst>
        <pc:spChg chg="mod">
          <ac:chgData name="Agis Georgiades" userId="6741d09a-9152-493d-adb6-2e05fc88d9da" providerId="ADAL" clId="{F9851AA4-4D03-488A-BAE6-EBC87D3C750D}" dt="2023-09-04T06:30:25.567" v="27"/>
          <ac:spMkLst>
            <pc:docMk/>
            <pc:sldMk cId="3564653380" sldId="284"/>
            <ac:spMk id="5" creationId="{8D51ED20-04D4-4894-B0C2-9C541A61A734}"/>
          </ac:spMkLst>
        </pc:spChg>
      </pc:sldChg>
      <pc:sldChg chg="modSp mod ord">
        <pc:chgData name="Agis Georgiades" userId="6741d09a-9152-493d-adb6-2e05fc88d9da" providerId="ADAL" clId="{F9851AA4-4D03-488A-BAE6-EBC87D3C750D}" dt="2023-09-04T06:39:06.840" v="84"/>
        <pc:sldMkLst>
          <pc:docMk/>
          <pc:sldMk cId="3093807010" sldId="285"/>
        </pc:sldMkLst>
        <pc:spChg chg="mod">
          <ac:chgData name="Agis Georgiades" userId="6741d09a-9152-493d-adb6-2e05fc88d9da" providerId="ADAL" clId="{F9851AA4-4D03-488A-BAE6-EBC87D3C750D}" dt="2023-09-04T06:36:17.174" v="70" actId="20577"/>
          <ac:spMkLst>
            <pc:docMk/>
            <pc:sldMk cId="3093807010" sldId="285"/>
            <ac:spMk id="3" creationId="{9D5232F9-FD00-464A-9F17-619C91AEF8F3}"/>
          </ac:spMkLst>
        </pc:spChg>
        <pc:spChg chg="mod">
          <ac:chgData name="Agis Georgiades" userId="6741d09a-9152-493d-adb6-2e05fc88d9da" providerId="ADAL" clId="{F9851AA4-4D03-488A-BAE6-EBC87D3C750D}" dt="2023-09-04T06:30:30.514" v="28"/>
          <ac:spMkLst>
            <pc:docMk/>
            <pc:sldMk cId="3093807010" sldId="285"/>
            <ac:spMk id="5" creationId="{8D51ED20-04D4-4894-B0C2-9C541A61A734}"/>
          </ac:spMkLst>
        </pc:spChg>
      </pc:sldChg>
      <pc:sldChg chg="modSp mod ord">
        <pc:chgData name="Agis Georgiades" userId="6741d09a-9152-493d-adb6-2e05fc88d9da" providerId="ADAL" clId="{F9851AA4-4D03-488A-BAE6-EBC87D3C750D}" dt="2023-09-04T06:38:13.383" v="72"/>
        <pc:sldMkLst>
          <pc:docMk/>
          <pc:sldMk cId="2591510332" sldId="286"/>
        </pc:sldMkLst>
        <pc:spChg chg="mod">
          <ac:chgData name="Agis Georgiades" userId="6741d09a-9152-493d-adb6-2e05fc88d9da" providerId="ADAL" clId="{F9851AA4-4D03-488A-BAE6-EBC87D3C750D}" dt="2023-09-04T06:30:42.279" v="31"/>
          <ac:spMkLst>
            <pc:docMk/>
            <pc:sldMk cId="2591510332" sldId="286"/>
            <ac:spMk id="5" creationId="{8D51ED20-04D4-4894-B0C2-9C541A61A734}"/>
          </ac:spMkLst>
        </pc:spChg>
      </pc:sldChg>
      <pc:sldChg chg="modSp mod ord">
        <pc:chgData name="Agis Georgiades" userId="6741d09a-9152-493d-adb6-2e05fc88d9da" providerId="ADAL" clId="{F9851AA4-4D03-488A-BAE6-EBC87D3C750D}" dt="2023-09-04T06:39:03.552" v="82"/>
        <pc:sldMkLst>
          <pc:docMk/>
          <pc:sldMk cId="3693810270" sldId="287"/>
        </pc:sldMkLst>
        <pc:spChg chg="mod">
          <ac:chgData name="Agis Georgiades" userId="6741d09a-9152-493d-adb6-2e05fc88d9da" providerId="ADAL" clId="{F9851AA4-4D03-488A-BAE6-EBC87D3C750D}" dt="2023-09-04T06:35:03.131" v="55" actId="20577"/>
          <ac:spMkLst>
            <pc:docMk/>
            <pc:sldMk cId="3693810270" sldId="287"/>
            <ac:spMk id="3" creationId="{9D5232F9-FD00-464A-9F17-619C91AEF8F3}"/>
          </ac:spMkLst>
        </pc:spChg>
        <pc:spChg chg="mod">
          <ac:chgData name="Agis Georgiades" userId="6741d09a-9152-493d-adb6-2e05fc88d9da" providerId="ADAL" clId="{F9851AA4-4D03-488A-BAE6-EBC87D3C750D}" dt="2023-09-04T06:30:34.471" v="29"/>
          <ac:spMkLst>
            <pc:docMk/>
            <pc:sldMk cId="3693810270" sldId="287"/>
            <ac:spMk id="5" creationId="{8D51ED20-04D4-4894-B0C2-9C541A61A734}"/>
          </ac:spMkLst>
        </pc:spChg>
      </pc:sldChg>
      <pc:sldChg chg="modSp mod ord">
        <pc:chgData name="Agis Georgiades" userId="6741d09a-9152-493d-adb6-2e05fc88d9da" providerId="ADAL" clId="{F9851AA4-4D03-488A-BAE6-EBC87D3C750D}" dt="2023-09-04T06:55:51.425" v="117" actId="20577"/>
        <pc:sldMkLst>
          <pc:docMk/>
          <pc:sldMk cId="3753781775" sldId="288"/>
        </pc:sldMkLst>
        <pc:spChg chg="mod">
          <ac:chgData name="Agis Georgiades" userId="6741d09a-9152-493d-adb6-2e05fc88d9da" providerId="ADAL" clId="{F9851AA4-4D03-488A-BAE6-EBC87D3C750D}" dt="2023-09-04T06:55:51.425" v="117" actId="20577"/>
          <ac:spMkLst>
            <pc:docMk/>
            <pc:sldMk cId="3753781775" sldId="288"/>
            <ac:spMk id="3" creationId="{9D5232F9-FD00-464A-9F17-619C91AEF8F3}"/>
          </ac:spMkLst>
        </pc:spChg>
        <pc:spChg chg="mod">
          <ac:chgData name="Agis Georgiades" userId="6741d09a-9152-493d-adb6-2e05fc88d9da" providerId="ADAL" clId="{F9851AA4-4D03-488A-BAE6-EBC87D3C750D}" dt="2023-09-04T06:30:37.681" v="30"/>
          <ac:spMkLst>
            <pc:docMk/>
            <pc:sldMk cId="3753781775" sldId="288"/>
            <ac:spMk id="5" creationId="{8D51ED20-04D4-4894-B0C2-9C541A61A734}"/>
          </ac:spMkLst>
        </pc:spChg>
      </pc:sldChg>
      <pc:sldChg chg="modSp mod">
        <pc:chgData name="Agis Georgiades" userId="6741d09a-9152-493d-adb6-2e05fc88d9da" providerId="ADAL" clId="{F9851AA4-4D03-488A-BAE6-EBC87D3C750D}" dt="2023-09-04T06:30:50.143" v="33"/>
        <pc:sldMkLst>
          <pc:docMk/>
          <pc:sldMk cId="3527421113" sldId="289"/>
        </pc:sldMkLst>
        <pc:spChg chg="mod">
          <ac:chgData name="Agis Georgiades" userId="6741d09a-9152-493d-adb6-2e05fc88d9da" providerId="ADAL" clId="{F9851AA4-4D03-488A-BAE6-EBC87D3C750D}" dt="2023-09-04T06:30:50.143" v="33"/>
          <ac:spMkLst>
            <pc:docMk/>
            <pc:sldMk cId="3527421113" sldId="289"/>
            <ac:spMk id="5" creationId="{8D51ED20-04D4-4894-B0C2-9C541A61A734}"/>
          </ac:spMkLst>
        </pc:spChg>
      </pc:sldChg>
      <pc:sldChg chg="modSp mod">
        <pc:chgData name="Agis Georgiades" userId="6741d09a-9152-493d-adb6-2e05fc88d9da" providerId="ADAL" clId="{F9851AA4-4D03-488A-BAE6-EBC87D3C750D}" dt="2023-09-04T06:31:06.690" v="39"/>
        <pc:sldMkLst>
          <pc:docMk/>
          <pc:sldMk cId="16917401" sldId="290"/>
        </pc:sldMkLst>
        <pc:spChg chg="mod">
          <ac:chgData name="Agis Georgiades" userId="6741d09a-9152-493d-adb6-2e05fc88d9da" providerId="ADAL" clId="{F9851AA4-4D03-488A-BAE6-EBC87D3C750D}" dt="2023-09-04T06:31:06.690" v="39"/>
          <ac:spMkLst>
            <pc:docMk/>
            <pc:sldMk cId="16917401" sldId="290"/>
            <ac:spMk id="5" creationId="{8D51ED20-04D4-4894-B0C2-9C541A61A734}"/>
          </ac:spMkLst>
        </pc:spChg>
      </pc:sldChg>
      <pc:sldChg chg="modSp mod">
        <pc:chgData name="Agis Georgiades" userId="6741d09a-9152-493d-adb6-2e05fc88d9da" providerId="ADAL" clId="{F9851AA4-4D03-488A-BAE6-EBC87D3C750D}" dt="2023-09-04T06:30:58.378" v="36"/>
        <pc:sldMkLst>
          <pc:docMk/>
          <pc:sldMk cId="3464289772" sldId="291"/>
        </pc:sldMkLst>
        <pc:spChg chg="mod">
          <ac:chgData name="Agis Georgiades" userId="6741d09a-9152-493d-adb6-2e05fc88d9da" providerId="ADAL" clId="{F9851AA4-4D03-488A-BAE6-EBC87D3C750D}" dt="2023-09-04T06:30:58.378" v="36"/>
          <ac:spMkLst>
            <pc:docMk/>
            <pc:sldMk cId="3464289772" sldId="291"/>
            <ac:spMk id="5" creationId="{8D51ED20-04D4-4894-B0C2-9C541A61A734}"/>
          </ac:spMkLst>
        </pc:spChg>
      </pc:sldChg>
      <pc:sldChg chg="modSp mod">
        <pc:chgData name="Agis Georgiades" userId="6741d09a-9152-493d-adb6-2e05fc88d9da" providerId="ADAL" clId="{F9851AA4-4D03-488A-BAE6-EBC87D3C750D}" dt="2023-09-04T06:31:00.946" v="37"/>
        <pc:sldMkLst>
          <pc:docMk/>
          <pc:sldMk cId="1178005209" sldId="292"/>
        </pc:sldMkLst>
        <pc:spChg chg="mod">
          <ac:chgData name="Agis Georgiades" userId="6741d09a-9152-493d-adb6-2e05fc88d9da" providerId="ADAL" clId="{F9851AA4-4D03-488A-BAE6-EBC87D3C750D}" dt="2023-09-04T06:31:00.946" v="37"/>
          <ac:spMkLst>
            <pc:docMk/>
            <pc:sldMk cId="1178005209" sldId="292"/>
            <ac:spMk id="5" creationId="{8D51ED20-04D4-4894-B0C2-9C541A61A734}"/>
          </ac:spMkLst>
        </pc:spChg>
      </pc:sldChg>
      <pc:sldChg chg="modSp mod ord">
        <pc:chgData name="Agis Georgiades" userId="6741d09a-9152-493d-adb6-2e05fc88d9da" providerId="ADAL" clId="{F9851AA4-4D03-488A-BAE6-EBC87D3C750D}" dt="2023-09-04T06:56:34.425" v="119"/>
        <pc:sldMkLst>
          <pc:docMk/>
          <pc:sldMk cId="1254428429" sldId="293"/>
        </pc:sldMkLst>
        <pc:spChg chg="mod">
          <ac:chgData name="Agis Georgiades" userId="6741d09a-9152-493d-adb6-2e05fc88d9da" providerId="ADAL" clId="{F9851AA4-4D03-488A-BAE6-EBC87D3C750D}" dt="2023-09-04T06:30:46.234" v="32"/>
          <ac:spMkLst>
            <pc:docMk/>
            <pc:sldMk cId="1254428429" sldId="293"/>
            <ac:spMk id="5" creationId="{8D51ED20-04D4-4894-B0C2-9C541A61A734}"/>
          </ac:spMkLst>
        </pc:spChg>
      </pc:sldChg>
      <pc:sldChg chg="modSp mod">
        <pc:chgData name="Agis Georgiades" userId="6741d09a-9152-493d-adb6-2e05fc88d9da" providerId="ADAL" clId="{F9851AA4-4D03-488A-BAE6-EBC87D3C750D}" dt="2023-09-04T06:31:17.290" v="42"/>
        <pc:sldMkLst>
          <pc:docMk/>
          <pc:sldMk cId="3114482801" sldId="294"/>
        </pc:sldMkLst>
        <pc:spChg chg="mod">
          <ac:chgData name="Agis Georgiades" userId="6741d09a-9152-493d-adb6-2e05fc88d9da" providerId="ADAL" clId="{F9851AA4-4D03-488A-BAE6-EBC87D3C750D}" dt="2023-09-04T06:31:17.290" v="42"/>
          <ac:spMkLst>
            <pc:docMk/>
            <pc:sldMk cId="3114482801" sldId="294"/>
            <ac:spMk id="5" creationId="{8D51ED20-04D4-4894-B0C2-9C541A61A734}"/>
          </ac:spMkLst>
        </pc:spChg>
      </pc:sldChg>
      <pc:sldChg chg="modSp mod">
        <pc:chgData name="Agis Georgiades" userId="6741d09a-9152-493d-adb6-2e05fc88d9da" providerId="ADAL" clId="{F9851AA4-4D03-488A-BAE6-EBC87D3C750D}" dt="2023-09-04T06:31:20.060" v="43"/>
        <pc:sldMkLst>
          <pc:docMk/>
          <pc:sldMk cId="2707521676" sldId="295"/>
        </pc:sldMkLst>
        <pc:spChg chg="mod">
          <ac:chgData name="Agis Georgiades" userId="6741d09a-9152-493d-adb6-2e05fc88d9da" providerId="ADAL" clId="{F9851AA4-4D03-488A-BAE6-EBC87D3C750D}" dt="2023-09-04T06:31:20.060" v="43"/>
          <ac:spMkLst>
            <pc:docMk/>
            <pc:sldMk cId="2707521676" sldId="295"/>
            <ac:spMk id="5" creationId="{8D51ED20-04D4-4894-B0C2-9C541A61A734}"/>
          </ac:spMkLst>
        </pc:spChg>
      </pc:sldChg>
      <pc:sldChg chg="modSp mod ord">
        <pc:chgData name="Agis Georgiades" userId="6741d09a-9152-493d-adb6-2e05fc88d9da" providerId="ADAL" clId="{F9851AA4-4D03-488A-BAE6-EBC87D3C750D}" dt="2023-09-04T07:03:02.442" v="121"/>
        <pc:sldMkLst>
          <pc:docMk/>
          <pc:sldMk cId="1697692252" sldId="296"/>
        </pc:sldMkLst>
        <pc:spChg chg="mod">
          <ac:chgData name="Agis Georgiades" userId="6741d09a-9152-493d-adb6-2e05fc88d9da" providerId="ADAL" clId="{F9851AA4-4D03-488A-BAE6-EBC87D3C750D}" dt="2023-09-04T06:30:53.066" v="34"/>
          <ac:spMkLst>
            <pc:docMk/>
            <pc:sldMk cId="1697692252" sldId="296"/>
            <ac:spMk id="5" creationId="{8D51ED20-04D4-4894-B0C2-9C541A61A734}"/>
          </ac:spMkLst>
        </pc:spChg>
      </pc:sldChg>
      <pc:sldChg chg="modSp mod">
        <pc:chgData name="Agis Georgiades" userId="6741d09a-9152-493d-adb6-2e05fc88d9da" providerId="ADAL" clId="{F9851AA4-4D03-488A-BAE6-EBC87D3C750D}" dt="2023-09-04T06:31:03.911" v="38"/>
        <pc:sldMkLst>
          <pc:docMk/>
          <pc:sldMk cId="4145118626" sldId="297"/>
        </pc:sldMkLst>
        <pc:spChg chg="mod">
          <ac:chgData name="Agis Georgiades" userId="6741d09a-9152-493d-adb6-2e05fc88d9da" providerId="ADAL" clId="{F9851AA4-4D03-488A-BAE6-EBC87D3C750D}" dt="2023-09-04T06:31:03.911" v="38"/>
          <ac:spMkLst>
            <pc:docMk/>
            <pc:sldMk cId="4145118626" sldId="297"/>
            <ac:spMk id="5" creationId="{8D51ED20-04D4-4894-B0C2-9C541A61A734}"/>
          </ac:spMkLst>
        </pc:spChg>
      </pc:sldChg>
      <pc:sldChg chg="modSp mod">
        <pc:chgData name="Agis Georgiades" userId="6741d09a-9152-493d-adb6-2e05fc88d9da" providerId="ADAL" clId="{F9851AA4-4D03-488A-BAE6-EBC87D3C750D}" dt="2023-09-04T06:30:55.576" v="35"/>
        <pc:sldMkLst>
          <pc:docMk/>
          <pc:sldMk cId="1356281118" sldId="298"/>
        </pc:sldMkLst>
        <pc:spChg chg="mod">
          <ac:chgData name="Agis Georgiades" userId="6741d09a-9152-493d-adb6-2e05fc88d9da" providerId="ADAL" clId="{F9851AA4-4D03-488A-BAE6-EBC87D3C750D}" dt="2023-09-04T06:30:55.576" v="35"/>
          <ac:spMkLst>
            <pc:docMk/>
            <pc:sldMk cId="1356281118" sldId="298"/>
            <ac:spMk id="5" creationId="{8D51ED20-04D4-4894-B0C2-9C541A61A734}"/>
          </ac:spMkLst>
        </pc:spChg>
      </pc:sldChg>
      <pc:sldChg chg="modSp mod">
        <pc:chgData name="Agis Georgiades" userId="6741d09a-9152-493d-adb6-2e05fc88d9da" providerId="ADAL" clId="{F9851AA4-4D03-488A-BAE6-EBC87D3C750D}" dt="2023-09-04T06:31:10.456" v="40"/>
        <pc:sldMkLst>
          <pc:docMk/>
          <pc:sldMk cId="302417455" sldId="299"/>
        </pc:sldMkLst>
        <pc:spChg chg="mod">
          <ac:chgData name="Agis Georgiades" userId="6741d09a-9152-493d-adb6-2e05fc88d9da" providerId="ADAL" clId="{F9851AA4-4D03-488A-BAE6-EBC87D3C750D}" dt="2023-09-04T06:31:10.456" v="40"/>
          <ac:spMkLst>
            <pc:docMk/>
            <pc:sldMk cId="302417455" sldId="299"/>
            <ac:spMk id="5" creationId="{8D51ED20-04D4-4894-B0C2-9C541A61A734}"/>
          </ac:spMkLst>
        </pc:spChg>
      </pc:sldChg>
      <pc:sldChg chg="modSp mod">
        <pc:chgData name="Agis Georgiades" userId="6741d09a-9152-493d-adb6-2e05fc88d9da" providerId="ADAL" clId="{F9851AA4-4D03-488A-BAE6-EBC87D3C750D}" dt="2023-09-04T06:31:22.742" v="44"/>
        <pc:sldMkLst>
          <pc:docMk/>
          <pc:sldMk cId="2027644978" sldId="300"/>
        </pc:sldMkLst>
        <pc:spChg chg="mod">
          <ac:chgData name="Agis Georgiades" userId="6741d09a-9152-493d-adb6-2e05fc88d9da" providerId="ADAL" clId="{F9851AA4-4D03-488A-BAE6-EBC87D3C750D}" dt="2023-09-04T06:31:22.742" v="44"/>
          <ac:spMkLst>
            <pc:docMk/>
            <pc:sldMk cId="2027644978" sldId="300"/>
            <ac:spMk id="5" creationId="{8D51ED20-04D4-4894-B0C2-9C541A61A734}"/>
          </ac:spMkLst>
        </pc:spChg>
      </pc:sldChg>
      <pc:sldChg chg="modSp mod">
        <pc:chgData name="Agis Georgiades" userId="6741d09a-9152-493d-adb6-2e05fc88d9da" providerId="ADAL" clId="{F9851AA4-4D03-488A-BAE6-EBC87D3C750D}" dt="2023-09-04T06:31:25.727" v="45"/>
        <pc:sldMkLst>
          <pc:docMk/>
          <pc:sldMk cId="1360466418" sldId="301"/>
        </pc:sldMkLst>
        <pc:spChg chg="mod">
          <ac:chgData name="Agis Georgiades" userId="6741d09a-9152-493d-adb6-2e05fc88d9da" providerId="ADAL" clId="{F9851AA4-4D03-488A-BAE6-EBC87D3C750D}" dt="2023-09-04T06:31:25.727" v="45"/>
          <ac:spMkLst>
            <pc:docMk/>
            <pc:sldMk cId="1360466418" sldId="301"/>
            <ac:spMk id="5" creationId="{8D51ED20-04D4-4894-B0C2-9C541A61A734}"/>
          </ac:spMkLst>
        </pc:spChg>
      </pc:sldChg>
      <pc:sldChg chg="del">
        <pc:chgData name="Agis Georgiades" userId="6741d09a-9152-493d-adb6-2e05fc88d9da" providerId="ADAL" clId="{F9851AA4-4D03-488A-BAE6-EBC87D3C750D}" dt="2023-09-04T06:29:24.729" v="2" actId="47"/>
        <pc:sldMkLst>
          <pc:docMk/>
          <pc:sldMk cId="641004163" sldId="302"/>
        </pc:sldMkLst>
      </pc:sldChg>
      <pc:sldChg chg="del">
        <pc:chgData name="Agis Georgiades" userId="6741d09a-9152-493d-adb6-2e05fc88d9da" providerId="ADAL" clId="{F9851AA4-4D03-488A-BAE6-EBC87D3C750D}" dt="2023-09-04T06:29:25.469" v="3" actId="47"/>
        <pc:sldMkLst>
          <pc:docMk/>
          <pc:sldMk cId="1653455754" sldId="303"/>
        </pc:sldMkLst>
      </pc:sldChg>
      <pc:sldChg chg="del">
        <pc:chgData name="Agis Georgiades" userId="6741d09a-9152-493d-adb6-2e05fc88d9da" providerId="ADAL" clId="{F9851AA4-4D03-488A-BAE6-EBC87D3C750D}" dt="2023-09-04T06:29:26.147" v="4" actId="47"/>
        <pc:sldMkLst>
          <pc:docMk/>
          <pc:sldMk cId="1737613831" sldId="304"/>
        </pc:sldMkLst>
      </pc:sldChg>
      <pc:sldChg chg="del">
        <pc:chgData name="Agis Georgiades" userId="6741d09a-9152-493d-adb6-2e05fc88d9da" providerId="ADAL" clId="{F9851AA4-4D03-488A-BAE6-EBC87D3C750D}" dt="2023-09-04T06:29:26.941" v="5" actId="47"/>
        <pc:sldMkLst>
          <pc:docMk/>
          <pc:sldMk cId="3154380436" sldId="305"/>
        </pc:sldMkLst>
      </pc:sldChg>
      <pc:sldChg chg="del">
        <pc:chgData name="Agis Georgiades" userId="6741d09a-9152-493d-adb6-2e05fc88d9da" providerId="ADAL" clId="{F9851AA4-4D03-488A-BAE6-EBC87D3C750D}" dt="2023-09-04T06:29:27.928" v="6" actId="47"/>
        <pc:sldMkLst>
          <pc:docMk/>
          <pc:sldMk cId="2748398790" sldId="306"/>
        </pc:sldMkLst>
      </pc:sldChg>
      <pc:sldChg chg="del">
        <pc:chgData name="Agis Georgiades" userId="6741d09a-9152-493d-adb6-2e05fc88d9da" providerId="ADAL" clId="{F9851AA4-4D03-488A-BAE6-EBC87D3C750D}" dt="2023-09-04T06:29:28.559" v="7" actId="47"/>
        <pc:sldMkLst>
          <pc:docMk/>
          <pc:sldMk cId="2271621055" sldId="307"/>
        </pc:sldMkLst>
      </pc:sldChg>
      <pc:sldChg chg="del">
        <pc:chgData name="Agis Georgiades" userId="6741d09a-9152-493d-adb6-2e05fc88d9da" providerId="ADAL" clId="{F9851AA4-4D03-488A-BAE6-EBC87D3C750D}" dt="2023-09-04T06:29:29.312" v="8" actId="47"/>
        <pc:sldMkLst>
          <pc:docMk/>
          <pc:sldMk cId="2820666159" sldId="308"/>
        </pc:sldMkLst>
      </pc:sldChg>
      <pc:sldChg chg="del">
        <pc:chgData name="Agis Georgiades" userId="6741d09a-9152-493d-adb6-2e05fc88d9da" providerId="ADAL" clId="{F9851AA4-4D03-488A-BAE6-EBC87D3C750D}" dt="2023-09-04T06:29:30.194" v="9" actId="47"/>
        <pc:sldMkLst>
          <pc:docMk/>
          <pc:sldMk cId="1029541556" sldId="309"/>
        </pc:sldMkLst>
      </pc:sldChg>
      <pc:sldChg chg="del">
        <pc:chgData name="Agis Georgiades" userId="6741d09a-9152-493d-adb6-2e05fc88d9da" providerId="ADAL" clId="{F9851AA4-4D03-488A-BAE6-EBC87D3C750D}" dt="2023-09-04T06:29:32.573" v="11" actId="47"/>
        <pc:sldMkLst>
          <pc:docMk/>
          <pc:sldMk cId="1217998649" sldId="310"/>
        </pc:sldMkLst>
      </pc:sldChg>
      <pc:sldChg chg="del">
        <pc:chgData name="Agis Georgiades" userId="6741d09a-9152-493d-adb6-2e05fc88d9da" providerId="ADAL" clId="{F9851AA4-4D03-488A-BAE6-EBC87D3C750D}" dt="2023-09-04T06:29:31.280" v="10" actId="47"/>
        <pc:sldMkLst>
          <pc:docMk/>
          <pc:sldMk cId="35168830" sldId="311"/>
        </pc:sldMkLst>
      </pc:sldChg>
      <pc:sldChg chg="del">
        <pc:chgData name="Agis Georgiades" userId="6741d09a-9152-493d-adb6-2e05fc88d9da" providerId="ADAL" clId="{F9851AA4-4D03-488A-BAE6-EBC87D3C750D}" dt="2023-09-04T06:29:34.624" v="13" actId="47"/>
        <pc:sldMkLst>
          <pc:docMk/>
          <pc:sldMk cId="1988905452" sldId="312"/>
        </pc:sldMkLst>
      </pc:sldChg>
      <pc:sldChg chg="del">
        <pc:chgData name="Agis Georgiades" userId="6741d09a-9152-493d-adb6-2e05fc88d9da" providerId="ADAL" clId="{F9851AA4-4D03-488A-BAE6-EBC87D3C750D}" dt="2023-09-04T06:29:33.538" v="12" actId="47"/>
        <pc:sldMkLst>
          <pc:docMk/>
          <pc:sldMk cId="645128704" sldId="313"/>
        </pc:sldMkLst>
      </pc:sldChg>
      <pc:sldChg chg="del">
        <pc:chgData name="Agis Georgiades" userId="6741d09a-9152-493d-adb6-2e05fc88d9da" providerId="ADAL" clId="{F9851AA4-4D03-488A-BAE6-EBC87D3C750D}" dt="2023-09-04T06:29:38.402" v="15" actId="47"/>
        <pc:sldMkLst>
          <pc:docMk/>
          <pc:sldMk cId="776639500" sldId="314"/>
        </pc:sldMkLst>
      </pc:sldChg>
      <pc:sldChg chg="del">
        <pc:chgData name="Agis Georgiades" userId="6741d09a-9152-493d-adb6-2e05fc88d9da" providerId="ADAL" clId="{F9851AA4-4D03-488A-BAE6-EBC87D3C750D}" dt="2023-09-04T06:29:35.899" v="14" actId="47"/>
        <pc:sldMkLst>
          <pc:docMk/>
          <pc:sldMk cId="2148372983" sldId="315"/>
        </pc:sldMkLst>
      </pc:sldChg>
      <pc:sldChg chg="modSp mod">
        <pc:chgData name="Agis Georgiades" userId="6741d09a-9152-493d-adb6-2e05fc88d9da" providerId="ADAL" clId="{F9851AA4-4D03-488A-BAE6-EBC87D3C750D}" dt="2023-09-04T06:54:59.595" v="100" actId="20578"/>
        <pc:sldMkLst>
          <pc:docMk/>
          <pc:sldMk cId="3153881755" sldId="316"/>
        </pc:sldMkLst>
        <pc:spChg chg="mod">
          <ac:chgData name="Agis Georgiades" userId="6741d09a-9152-493d-adb6-2e05fc88d9da" providerId="ADAL" clId="{F9851AA4-4D03-488A-BAE6-EBC87D3C750D}" dt="2023-09-04T06:54:59.595" v="100" actId="20578"/>
          <ac:spMkLst>
            <pc:docMk/>
            <pc:sldMk cId="3153881755" sldId="316"/>
            <ac:spMk id="3" creationId="{9D5232F9-FD00-464A-9F17-619C91AEF8F3}"/>
          </ac:spMkLst>
        </pc:spChg>
        <pc:spChg chg="mod">
          <ac:chgData name="Agis Georgiades" userId="6741d09a-9152-493d-adb6-2e05fc88d9da" providerId="ADAL" clId="{F9851AA4-4D03-488A-BAE6-EBC87D3C750D}" dt="2023-09-04T06:30:22.144" v="26"/>
          <ac:spMkLst>
            <pc:docMk/>
            <pc:sldMk cId="3153881755" sldId="316"/>
            <ac:spMk id="5" creationId="{8D51ED20-04D4-4894-B0C2-9C541A61A734}"/>
          </ac:spMkLst>
        </pc:spChg>
      </pc:sldChg>
    </pc:docChg>
  </pc:docChgLst>
  <pc:docChgLst>
    <pc:chgData name="Agis Georgiades" userId="6741d09a-9152-493d-adb6-2e05fc88d9da" providerId="ADAL" clId="{ACACC4B0-F702-4255-91F2-7346B5526355}"/>
    <pc:docChg chg="undo custSel addSld delSld modSld sldOrd">
      <pc:chgData name="Agis Georgiades" userId="6741d09a-9152-493d-adb6-2e05fc88d9da" providerId="ADAL" clId="{ACACC4B0-F702-4255-91F2-7346B5526355}" dt="2024-03-19T15:29:07.109" v="7435" actId="20577"/>
      <pc:docMkLst>
        <pc:docMk/>
      </pc:docMkLst>
      <pc:sldChg chg="del">
        <pc:chgData name="Agis Georgiades" userId="6741d09a-9152-493d-adb6-2e05fc88d9da" providerId="ADAL" clId="{ACACC4B0-F702-4255-91F2-7346B5526355}" dt="2024-03-14T15:05:54.394" v="51" actId="47"/>
        <pc:sldMkLst>
          <pc:docMk/>
          <pc:sldMk cId="3463365545" sldId="279"/>
        </pc:sldMkLst>
      </pc:sldChg>
      <pc:sldChg chg="del">
        <pc:chgData name="Agis Georgiades" userId="6741d09a-9152-493d-adb6-2e05fc88d9da" providerId="ADAL" clId="{ACACC4B0-F702-4255-91F2-7346B5526355}" dt="2024-03-14T15:06:28.153" v="69" actId="47"/>
        <pc:sldMkLst>
          <pc:docMk/>
          <pc:sldMk cId="1561570269" sldId="283"/>
        </pc:sldMkLst>
      </pc:sldChg>
      <pc:sldChg chg="del">
        <pc:chgData name="Agis Georgiades" userId="6741d09a-9152-493d-adb6-2e05fc88d9da" providerId="ADAL" clId="{ACACC4B0-F702-4255-91F2-7346B5526355}" dt="2024-03-14T15:06:14.821" v="56" actId="47"/>
        <pc:sldMkLst>
          <pc:docMk/>
          <pc:sldMk cId="3564653380" sldId="284"/>
        </pc:sldMkLst>
      </pc:sldChg>
      <pc:sldChg chg="del">
        <pc:chgData name="Agis Georgiades" userId="6741d09a-9152-493d-adb6-2e05fc88d9da" providerId="ADAL" clId="{ACACC4B0-F702-4255-91F2-7346B5526355}" dt="2024-03-14T15:06:25.130" v="65" actId="47"/>
        <pc:sldMkLst>
          <pc:docMk/>
          <pc:sldMk cId="3093807010" sldId="285"/>
        </pc:sldMkLst>
      </pc:sldChg>
      <pc:sldChg chg="del">
        <pc:chgData name="Agis Georgiades" userId="6741d09a-9152-493d-adb6-2e05fc88d9da" providerId="ADAL" clId="{ACACC4B0-F702-4255-91F2-7346B5526355}" dt="2024-03-14T15:06:16.152" v="57" actId="47"/>
        <pc:sldMkLst>
          <pc:docMk/>
          <pc:sldMk cId="2591510332" sldId="286"/>
        </pc:sldMkLst>
      </pc:sldChg>
      <pc:sldChg chg="del">
        <pc:chgData name="Agis Georgiades" userId="6741d09a-9152-493d-adb6-2e05fc88d9da" providerId="ADAL" clId="{ACACC4B0-F702-4255-91F2-7346B5526355}" dt="2024-03-14T15:06:24.456" v="64" actId="47"/>
        <pc:sldMkLst>
          <pc:docMk/>
          <pc:sldMk cId="3693810270" sldId="287"/>
        </pc:sldMkLst>
      </pc:sldChg>
      <pc:sldChg chg="del">
        <pc:chgData name="Agis Georgiades" userId="6741d09a-9152-493d-adb6-2e05fc88d9da" providerId="ADAL" clId="{ACACC4B0-F702-4255-91F2-7346B5526355}" dt="2024-03-14T15:06:17.910" v="58" actId="47"/>
        <pc:sldMkLst>
          <pc:docMk/>
          <pc:sldMk cId="3753781775" sldId="288"/>
        </pc:sldMkLst>
      </pc:sldChg>
      <pc:sldChg chg="del">
        <pc:chgData name="Agis Georgiades" userId="6741d09a-9152-493d-adb6-2e05fc88d9da" providerId="ADAL" clId="{ACACC4B0-F702-4255-91F2-7346B5526355}" dt="2024-03-14T15:06:19.963" v="59" actId="47"/>
        <pc:sldMkLst>
          <pc:docMk/>
          <pc:sldMk cId="3527421113" sldId="289"/>
        </pc:sldMkLst>
      </pc:sldChg>
      <pc:sldChg chg="del">
        <pc:chgData name="Agis Georgiades" userId="6741d09a-9152-493d-adb6-2e05fc88d9da" providerId="ADAL" clId="{ACACC4B0-F702-4255-91F2-7346B5526355}" dt="2024-03-14T15:06:26.460" v="67" actId="47"/>
        <pc:sldMkLst>
          <pc:docMk/>
          <pc:sldMk cId="16917401" sldId="290"/>
        </pc:sldMkLst>
      </pc:sldChg>
      <pc:sldChg chg="del">
        <pc:chgData name="Agis Georgiades" userId="6741d09a-9152-493d-adb6-2e05fc88d9da" providerId="ADAL" clId="{ACACC4B0-F702-4255-91F2-7346B5526355}" dt="2024-03-14T15:06:22.984" v="62" actId="47"/>
        <pc:sldMkLst>
          <pc:docMk/>
          <pc:sldMk cId="3464289772" sldId="291"/>
        </pc:sldMkLst>
      </pc:sldChg>
      <pc:sldChg chg="del">
        <pc:chgData name="Agis Georgiades" userId="6741d09a-9152-493d-adb6-2e05fc88d9da" providerId="ADAL" clId="{ACACC4B0-F702-4255-91F2-7346B5526355}" dt="2024-03-14T15:06:23.782" v="63" actId="47"/>
        <pc:sldMkLst>
          <pc:docMk/>
          <pc:sldMk cId="1178005209" sldId="292"/>
        </pc:sldMkLst>
      </pc:sldChg>
      <pc:sldChg chg="modSp del mod ord">
        <pc:chgData name="Agis Georgiades" userId="6741d09a-9152-493d-adb6-2e05fc88d9da" providerId="ADAL" clId="{ACACC4B0-F702-4255-91F2-7346B5526355}" dt="2024-03-15T14:26:31.480" v="510" actId="47"/>
        <pc:sldMkLst>
          <pc:docMk/>
          <pc:sldMk cId="1254428429" sldId="293"/>
        </pc:sldMkLst>
        <pc:spChg chg="mod">
          <ac:chgData name="Agis Georgiades" userId="6741d09a-9152-493d-adb6-2e05fc88d9da" providerId="ADAL" clId="{ACACC4B0-F702-4255-91F2-7346B5526355}" dt="2024-03-14T15:13:22.902" v="265" actId="20577"/>
          <ac:spMkLst>
            <pc:docMk/>
            <pc:sldMk cId="1254428429" sldId="293"/>
            <ac:spMk id="4" creationId="{70E12647-CCB2-45E2-A9CB-A868F490497E}"/>
          </ac:spMkLst>
        </pc:spChg>
      </pc:sldChg>
      <pc:sldChg chg="del">
        <pc:chgData name="Agis Georgiades" userId="6741d09a-9152-493d-adb6-2e05fc88d9da" providerId="ADAL" clId="{ACACC4B0-F702-4255-91F2-7346B5526355}" dt="2024-03-14T15:06:28.952" v="70" actId="47"/>
        <pc:sldMkLst>
          <pc:docMk/>
          <pc:sldMk cId="3114482801" sldId="294"/>
        </pc:sldMkLst>
      </pc:sldChg>
      <pc:sldChg chg="del">
        <pc:chgData name="Agis Georgiades" userId="6741d09a-9152-493d-adb6-2e05fc88d9da" providerId="ADAL" clId="{ACACC4B0-F702-4255-91F2-7346B5526355}" dt="2024-03-14T15:06:29.690" v="71" actId="47"/>
        <pc:sldMkLst>
          <pc:docMk/>
          <pc:sldMk cId="2707521676" sldId="295"/>
        </pc:sldMkLst>
      </pc:sldChg>
      <pc:sldChg chg="del">
        <pc:chgData name="Agis Georgiades" userId="6741d09a-9152-493d-adb6-2e05fc88d9da" providerId="ADAL" clId="{ACACC4B0-F702-4255-91F2-7346B5526355}" dt="2024-03-14T15:06:20.665" v="60" actId="47"/>
        <pc:sldMkLst>
          <pc:docMk/>
          <pc:sldMk cId="1697692252" sldId="296"/>
        </pc:sldMkLst>
      </pc:sldChg>
      <pc:sldChg chg="del">
        <pc:chgData name="Agis Georgiades" userId="6741d09a-9152-493d-adb6-2e05fc88d9da" providerId="ADAL" clId="{ACACC4B0-F702-4255-91F2-7346B5526355}" dt="2024-03-14T15:06:25.805" v="66" actId="47"/>
        <pc:sldMkLst>
          <pc:docMk/>
          <pc:sldMk cId="4145118626" sldId="297"/>
        </pc:sldMkLst>
      </pc:sldChg>
      <pc:sldChg chg="del">
        <pc:chgData name="Agis Georgiades" userId="6741d09a-9152-493d-adb6-2e05fc88d9da" providerId="ADAL" clId="{ACACC4B0-F702-4255-91F2-7346B5526355}" dt="2024-03-14T15:06:21.842" v="61" actId="47"/>
        <pc:sldMkLst>
          <pc:docMk/>
          <pc:sldMk cId="1356281118" sldId="298"/>
        </pc:sldMkLst>
      </pc:sldChg>
      <pc:sldChg chg="del">
        <pc:chgData name="Agis Georgiades" userId="6741d09a-9152-493d-adb6-2e05fc88d9da" providerId="ADAL" clId="{ACACC4B0-F702-4255-91F2-7346B5526355}" dt="2024-03-14T15:06:27.339" v="68" actId="47"/>
        <pc:sldMkLst>
          <pc:docMk/>
          <pc:sldMk cId="302417455" sldId="299"/>
        </pc:sldMkLst>
      </pc:sldChg>
      <pc:sldChg chg="del">
        <pc:chgData name="Agis Georgiades" userId="6741d09a-9152-493d-adb6-2e05fc88d9da" providerId="ADAL" clId="{ACACC4B0-F702-4255-91F2-7346B5526355}" dt="2024-03-14T15:06:30.348" v="72" actId="47"/>
        <pc:sldMkLst>
          <pc:docMk/>
          <pc:sldMk cId="2027644978" sldId="300"/>
        </pc:sldMkLst>
      </pc:sldChg>
      <pc:sldChg chg="del">
        <pc:chgData name="Agis Georgiades" userId="6741d09a-9152-493d-adb6-2e05fc88d9da" providerId="ADAL" clId="{ACACC4B0-F702-4255-91F2-7346B5526355}" dt="2024-03-14T15:06:31.115" v="73" actId="47"/>
        <pc:sldMkLst>
          <pc:docMk/>
          <pc:sldMk cId="1360466418" sldId="301"/>
        </pc:sldMkLst>
      </pc:sldChg>
      <pc:sldChg chg="del">
        <pc:chgData name="Agis Georgiades" userId="6741d09a-9152-493d-adb6-2e05fc88d9da" providerId="ADAL" clId="{ACACC4B0-F702-4255-91F2-7346B5526355}" dt="2024-03-14T15:05:54.394" v="51" actId="47"/>
        <pc:sldMkLst>
          <pc:docMk/>
          <pc:sldMk cId="1846429426" sldId="302"/>
        </pc:sldMkLst>
      </pc:sldChg>
      <pc:sldChg chg="del">
        <pc:chgData name="Agis Georgiades" userId="6741d09a-9152-493d-adb6-2e05fc88d9da" providerId="ADAL" clId="{ACACC4B0-F702-4255-91F2-7346B5526355}" dt="2024-03-14T15:05:54.394" v="51" actId="47"/>
        <pc:sldMkLst>
          <pc:docMk/>
          <pc:sldMk cId="1188626654" sldId="303"/>
        </pc:sldMkLst>
      </pc:sldChg>
      <pc:sldChg chg="del">
        <pc:chgData name="Agis Georgiades" userId="6741d09a-9152-493d-adb6-2e05fc88d9da" providerId="ADAL" clId="{ACACC4B0-F702-4255-91F2-7346B5526355}" dt="2024-03-14T15:05:54.394" v="51" actId="47"/>
        <pc:sldMkLst>
          <pc:docMk/>
          <pc:sldMk cId="3870279284" sldId="304"/>
        </pc:sldMkLst>
      </pc:sldChg>
      <pc:sldChg chg="del">
        <pc:chgData name="Agis Georgiades" userId="6741d09a-9152-493d-adb6-2e05fc88d9da" providerId="ADAL" clId="{ACACC4B0-F702-4255-91F2-7346B5526355}" dt="2024-03-14T15:05:54.394" v="51" actId="47"/>
        <pc:sldMkLst>
          <pc:docMk/>
          <pc:sldMk cId="868473422" sldId="305"/>
        </pc:sldMkLst>
      </pc:sldChg>
      <pc:sldChg chg="del">
        <pc:chgData name="Agis Georgiades" userId="6741d09a-9152-493d-adb6-2e05fc88d9da" providerId="ADAL" clId="{ACACC4B0-F702-4255-91F2-7346B5526355}" dt="2024-03-14T15:05:54.394" v="51" actId="47"/>
        <pc:sldMkLst>
          <pc:docMk/>
          <pc:sldMk cId="3086279020" sldId="306"/>
        </pc:sldMkLst>
      </pc:sldChg>
      <pc:sldChg chg="del">
        <pc:chgData name="Agis Georgiades" userId="6741d09a-9152-493d-adb6-2e05fc88d9da" providerId="ADAL" clId="{ACACC4B0-F702-4255-91F2-7346B5526355}" dt="2024-03-14T15:05:54.394" v="51" actId="47"/>
        <pc:sldMkLst>
          <pc:docMk/>
          <pc:sldMk cId="358140127" sldId="307"/>
        </pc:sldMkLst>
      </pc:sldChg>
      <pc:sldChg chg="del">
        <pc:chgData name="Agis Georgiades" userId="6741d09a-9152-493d-adb6-2e05fc88d9da" providerId="ADAL" clId="{ACACC4B0-F702-4255-91F2-7346B5526355}" dt="2024-03-14T15:05:54.394" v="51" actId="47"/>
        <pc:sldMkLst>
          <pc:docMk/>
          <pc:sldMk cId="2145694305" sldId="308"/>
        </pc:sldMkLst>
      </pc:sldChg>
      <pc:sldChg chg="del">
        <pc:chgData name="Agis Georgiades" userId="6741d09a-9152-493d-adb6-2e05fc88d9da" providerId="ADAL" clId="{ACACC4B0-F702-4255-91F2-7346B5526355}" dt="2024-03-14T15:05:54.394" v="51" actId="47"/>
        <pc:sldMkLst>
          <pc:docMk/>
          <pc:sldMk cId="1479990655" sldId="309"/>
        </pc:sldMkLst>
      </pc:sldChg>
      <pc:sldChg chg="del">
        <pc:chgData name="Agis Georgiades" userId="6741d09a-9152-493d-adb6-2e05fc88d9da" providerId="ADAL" clId="{ACACC4B0-F702-4255-91F2-7346B5526355}" dt="2024-03-14T15:05:54.394" v="51" actId="47"/>
        <pc:sldMkLst>
          <pc:docMk/>
          <pc:sldMk cId="325562261" sldId="310"/>
        </pc:sldMkLst>
      </pc:sldChg>
      <pc:sldChg chg="del">
        <pc:chgData name="Agis Georgiades" userId="6741d09a-9152-493d-adb6-2e05fc88d9da" providerId="ADAL" clId="{ACACC4B0-F702-4255-91F2-7346B5526355}" dt="2024-03-14T15:05:54.394" v="51" actId="47"/>
        <pc:sldMkLst>
          <pc:docMk/>
          <pc:sldMk cId="45320869" sldId="311"/>
        </pc:sldMkLst>
      </pc:sldChg>
      <pc:sldChg chg="del">
        <pc:chgData name="Agis Georgiades" userId="6741d09a-9152-493d-adb6-2e05fc88d9da" providerId="ADAL" clId="{ACACC4B0-F702-4255-91F2-7346B5526355}" dt="2024-03-14T15:05:54.394" v="51" actId="47"/>
        <pc:sldMkLst>
          <pc:docMk/>
          <pc:sldMk cId="3387828348" sldId="312"/>
        </pc:sldMkLst>
      </pc:sldChg>
      <pc:sldChg chg="del">
        <pc:chgData name="Agis Georgiades" userId="6741d09a-9152-493d-adb6-2e05fc88d9da" providerId="ADAL" clId="{ACACC4B0-F702-4255-91F2-7346B5526355}" dt="2024-03-14T15:05:54.394" v="51" actId="47"/>
        <pc:sldMkLst>
          <pc:docMk/>
          <pc:sldMk cId="3352869358" sldId="313"/>
        </pc:sldMkLst>
      </pc:sldChg>
      <pc:sldChg chg="del">
        <pc:chgData name="Agis Georgiades" userId="6741d09a-9152-493d-adb6-2e05fc88d9da" providerId="ADAL" clId="{ACACC4B0-F702-4255-91F2-7346B5526355}" dt="2024-03-14T15:05:54.394" v="51" actId="47"/>
        <pc:sldMkLst>
          <pc:docMk/>
          <pc:sldMk cId="656728312" sldId="314"/>
        </pc:sldMkLst>
      </pc:sldChg>
      <pc:sldChg chg="del">
        <pc:chgData name="Agis Georgiades" userId="6741d09a-9152-493d-adb6-2e05fc88d9da" providerId="ADAL" clId="{ACACC4B0-F702-4255-91F2-7346B5526355}" dt="2024-03-14T15:05:54.394" v="51" actId="47"/>
        <pc:sldMkLst>
          <pc:docMk/>
          <pc:sldMk cId="836679866" sldId="315"/>
        </pc:sldMkLst>
      </pc:sldChg>
      <pc:sldChg chg="modSp mod ord">
        <pc:chgData name="Agis Georgiades" userId="6741d09a-9152-493d-adb6-2e05fc88d9da" providerId="ADAL" clId="{ACACC4B0-F702-4255-91F2-7346B5526355}" dt="2024-03-15T14:40:10.863" v="1158" actId="20577"/>
        <pc:sldMkLst>
          <pc:docMk/>
          <pc:sldMk cId="3153881755" sldId="316"/>
        </pc:sldMkLst>
        <pc:spChg chg="mod">
          <ac:chgData name="Agis Georgiades" userId="6741d09a-9152-493d-adb6-2e05fc88d9da" providerId="ADAL" clId="{ACACC4B0-F702-4255-91F2-7346B5526355}" dt="2024-03-15T14:17:56.062" v="366" actId="20577"/>
          <ac:spMkLst>
            <pc:docMk/>
            <pc:sldMk cId="3153881755" sldId="316"/>
            <ac:spMk id="2" creationId="{0A32731C-311B-46F7-A865-6C3AF6B09A47}"/>
          </ac:spMkLst>
        </pc:spChg>
        <pc:spChg chg="mod">
          <ac:chgData name="Agis Georgiades" userId="6741d09a-9152-493d-adb6-2e05fc88d9da" providerId="ADAL" clId="{ACACC4B0-F702-4255-91F2-7346B5526355}" dt="2024-03-15T14:40:10.863" v="1158" actId="20577"/>
          <ac:spMkLst>
            <pc:docMk/>
            <pc:sldMk cId="3153881755" sldId="316"/>
            <ac:spMk id="3" creationId="{9D5232F9-FD00-464A-9F17-619C91AEF8F3}"/>
          </ac:spMkLst>
        </pc:spChg>
        <pc:spChg chg="mod">
          <ac:chgData name="Agis Georgiades" userId="6741d09a-9152-493d-adb6-2e05fc88d9da" providerId="ADAL" clId="{ACACC4B0-F702-4255-91F2-7346B5526355}" dt="2024-03-14T15:06:07.771" v="55" actId="20577"/>
          <ac:spMkLst>
            <pc:docMk/>
            <pc:sldMk cId="3153881755" sldId="316"/>
            <ac:spMk id="4" creationId="{70E12647-CCB2-45E2-A9CB-A868F490497E}"/>
          </ac:spMkLst>
        </pc:spChg>
      </pc:sldChg>
      <pc:sldChg chg="modSp mod">
        <pc:chgData name="Agis Georgiades" userId="6741d09a-9152-493d-adb6-2e05fc88d9da" providerId="ADAL" clId="{ACACC4B0-F702-4255-91F2-7346B5526355}" dt="2024-03-14T15:06:39.540" v="78" actId="20577"/>
        <pc:sldMkLst>
          <pc:docMk/>
          <pc:sldMk cId="984683611" sldId="317"/>
        </pc:sldMkLst>
        <pc:spChg chg="mod">
          <ac:chgData name="Agis Georgiades" userId="6741d09a-9152-493d-adb6-2e05fc88d9da" providerId="ADAL" clId="{ACACC4B0-F702-4255-91F2-7346B5526355}" dt="2024-03-14T15:06:39.540" v="78" actId="20577"/>
          <ac:spMkLst>
            <pc:docMk/>
            <pc:sldMk cId="984683611" sldId="317"/>
            <ac:spMk id="4" creationId="{A47C7382-18E7-4821-8C61-461D6BBE08FC}"/>
          </ac:spMkLst>
        </pc:spChg>
      </pc:sldChg>
      <pc:sldChg chg="modSp mod">
        <pc:chgData name="Agis Georgiades" userId="6741d09a-9152-493d-adb6-2e05fc88d9da" providerId="ADAL" clId="{ACACC4B0-F702-4255-91F2-7346B5526355}" dt="2024-03-14T15:13:13.432" v="263" actId="20577"/>
        <pc:sldMkLst>
          <pc:docMk/>
          <pc:sldMk cId="2064064948" sldId="319"/>
        </pc:sldMkLst>
        <pc:spChg chg="mod">
          <ac:chgData name="Agis Georgiades" userId="6741d09a-9152-493d-adb6-2e05fc88d9da" providerId="ADAL" clId="{ACACC4B0-F702-4255-91F2-7346B5526355}" dt="2024-03-14T15:13:13.432" v="263" actId="20577"/>
          <ac:spMkLst>
            <pc:docMk/>
            <pc:sldMk cId="2064064948" sldId="319"/>
            <ac:spMk id="3" creationId="{F270E59D-5E7E-F29E-8B3B-9800D551B182}"/>
          </ac:spMkLst>
        </pc:spChg>
        <pc:spChg chg="mod">
          <ac:chgData name="Agis Georgiades" userId="6741d09a-9152-493d-adb6-2e05fc88d9da" providerId="ADAL" clId="{ACACC4B0-F702-4255-91F2-7346B5526355}" dt="2024-03-14T15:04:30.116" v="50" actId="20577"/>
          <ac:spMkLst>
            <pc:docMk/>
            <pc:sldMk cId="2064064948" sldId="319"/>
            <ac:spMk id="4" creationId="{459EDA0A-B820-51ED-08C1-3B88CCA4939B}"/>
          </ac:spMkLst>
        </pc:spChg>
      </pc:sldChg>
      <pc:sldChg chg="del">
        <pc:chgData name="Agis Georgiades" userId="6741d09a-9152-493d-adb6-2e05fc88d9da" providerId="ADAL" clId="{ACACC4B0-F702-4255-91F2-7346B5526355}" dt="2024-03-14T15:05:54.394" v="51" actId="47"/>
        <pc:sldMkLst>
          <pc:docMk/>
          <pc:sldMk cId="1687110429" sldId="320"/>
        </pc:sldMkLst>
      </pc:sldChg>
      <pc:sldChg chg="del">
        <pc:chgData name="Agis Georgiades" userId="6741d09a-9152-493d-adb6-2e05fc88d9da" providerId="ADAL" clId="{ACACC4B0-F702-4255-91F2-7346B5526355}" dt="2024-03-14T15:05:54.394" v="51" actId="47"/>
        <pc:sldMkLst>
          <pc:docMk/>
          <pc:sldMk cId="4284935362" sldId="348"/>
        </pc:sldMkLst>
      </pc:sldChg>
      <pc:sldChg chg="del">
        <pc:chgData name="Agis Georgiades" userId="6741d09a-9152-493d-adb6-2e05fc88d9da" providerId="ADAL" clId="{ACACC4B0-F702-4255-91F2-7346B5526355}" dt="2024-03-14T15:05:54.394" v="51" actId="47"/>
        <pc:sldMkLst>
          <pc:docMk/>
          <pc:sldMk cId="484009856" sldId="349"/>
        </pc:sldMkLst>
      </pc:sldChg>
      <pc:sldChg chg="del">
        <pc:chgData name="Agis Georgiades" userId="6741d09a-9152-493d-adb6-2e05fc88d9da" providerId="ADAL" clId="{ACACC4B0-F702-4255-91F2-7346B5526355}" dt="2024-03-14T15:05:54.394" v="51" actId="47"/>
        <pc:sldMkLst>
          <pc:docMk/>
          <pc:sldMk cId="1721481206" sldId="350"/>
        </pc:sldMkLst>
      </pc:sldChg>
      <pc:sldChg chg="del">
        <pc:chgData name="Agis Georgiades" userId="6741d09a-9152-493d-adb6-2e05fc88d9da" providerId="ADAL" clId="{ACACC4B0-F702-4255-91F2-7346B5526355}" dt="2024-03-14T15:05:54.394" v="51" actId="47"/>
        <pc:sldMkLst>
          <pc:docMk/>
          <pc:sldMk cId="1914624621" sldId="351"/>
        </pc:sldMkLst>
      </pc:sldChg>
      <pc:sldChg chg="del">
        <pc:chgData name="Agis Georgiades" userId="6741d09a-9152-493d-adb6-2e05fc88d9da" providerId="ADAL" clId="{ACACC4B0-F702-4255-91F2-7346B5526355}" dt="2024-03-14T15:05:54.394" v="51" actId="47"/>
        <pc:sldMkLst>
          <pc:docMk/>
          <pc:sldMk cId="16122820" sldId="352"/>
        </pc:sldMkLst>
      </pc:sldChg>
      <pc:sldChg chg="del">
        <pc:chgData name="Agis Georgiades" userId="6741d09a-9152-493d-adb6-2e05fc88d9da" providerId="ADAL" clId="{ACACC4B0-F702-4255-91F2-7346B5526355}" dt="2024-03-14T15:05:54.394" v="51" actId="47"/>
        <pc:sldMkLst>
          <pc:docMk/>
          <pc:sldMk cId="1686446660" sldId="354"/>
        </pc:sldMkLst>
      </pc:sldChg>
      <pc:sldChg chg="del">
        <pc:chgData name="Agis Georgiades" userId="6741d09a-9152-493d-adb6-2e05fc88d9da" providerId="ADAL" clId="{ACACC4B0-F702-4255-91F2-7346B5526355}" dt="2024-03-14T15:05:54.394" v="51" actId="47"/>
        <pc:sldMkLst>
          <pc:docMk/>
          <pc:sldMk cId="3334274737" sldId="355"/>
        </pc:sldMkLst>
      </pc:sldChg>
      <pc:sldChg chg="del">
        <pc:chgData name="Agis Georgiades" userId="6741d09a-9152-493d-adb6-2e05fc88d9da" providerId="ADAL" clId="{ACACC4B0-F702-4255-91F2-7346B5526355}" dt="2024-03-14T15:05:54.394" v="51" actId="47"/>
        <pc:sldMkLst>
          <pc:docMk/>
          <pc:sldMk cId="3642511370" sldId="357"/>
        </pc:sldMkLst>
      </pc:sldChg>
      <pc:sldChg chg="del">
        <pc:chgData name="Agis Georgiades" userId="6741d09a-9152-493d-adb6-2e05fc88d9da" providerId="ADAL" clId="{ACACC4B0-F702-4255-91F2-7346B5526355}" dt="2024-03-14T15:05:54.394" v="51" actId="47"/>
        <pc:sldMkLst>
          <pc:docMk/>
          <pc:sldMk cId="4275435538" sldId="358"/>
        </pc:sldMkLst>
      </pc:sldChg>
      <pc:sldChg chg="del">
        <pc:chgData name="Agis Georgiades" userId="6741d09a-9152-493d-adb6-2e05fc88d9da" providerId="ADAL" clId="{ACACC4B0-F702-4255-91F2-7346B5526355}" dt="2024-03-14T15:05:54.394" v="51" actId="47"/>
        <pc:sldMkLst>
          <pc:docMk/>
          <pc:sldMk cId="2627642840" sldId="359"/>
        </pc:sldMkLst>
      </pc:sldChg>
      <pc:sldChg chg="del">
        <pc:chgData name="Agis Georgiades" userId="6741d09a-9152-493d-adb6-2e05fc88d9da" providerId="ADAL" clId="{ACACC4B0-F702-4255-91F2-7346B5526355}" dt="2024-03-14T15:05:54.394" v="51" actId="47"/>
        <pc:sldMkLst>
          <pc:docMk/>
          <pc:sldMk cId="3989777352" sldId="360"/>
        </pc:sldMkLst>
      </pc:sldChg>
      <pc:sldChg chg="del">
        <pc:chgData name="Agis Georgiades" userId="6741d09a-9152-493d-adb6-2e05fc88d9da" providerId="ADAL" clId="{ACACC4B0-F702-4255-91F2-7346B5526355}" dt="2024-03-14T15:05:54.394" v="51" actId="47"/>
        <pc:sldMkLst>
          <pc:docMk/>
          <pc:sldMk cId="3815220763" sldId="362"/>
        </pc:sldMkLst>
      </pc:sldChg>
      <pc:sldChg chg="modSp del mod ord">
        <pc:chgData name="Agis Georgiades" userId="6741d09a-9152-493d-adb6-2e05fc88d9da" providerId="ADAL" clId="{ACACC4B0-F702-4255-91F2-7346B5526355}" dt="2024-03-15T15:54:31.791" v="4495" actId="47"/>
        <pc:sldMkLst>
          <pc:docMk/>
          <pc:sldMk cId="603698062" sldId="363"/>
        </pc:sldMkLst>
        <pc:spChg chg="mod">
          <ac:chgData name="Agis Georgiades" userId="6741d09a-9152-493d-adb6-2e05fc88d9da" providerId="ADAL" clId="{ACACC4B0-F702-4255-91F2-7346B5526355}" dt="2024-03-14T15:07:01.303" v="104" actId="20577"/>
          <ac:spMkLst>
            <pc:docMk/>
            <pc:sldMk cId="603698062" sldId="363"/>
            <ac:spMk id="3" creationId="{F270E59D-5E7E-F29E-8B3B-9800D551B182}"/>
          </ac:spMkLst>
        </pc:spChg>
        <pc:spChg chg="mod">
          <ac:chgData name="Agis Georgiades" userId="6741d09a-9152-493d-adb6-2e05fc88d9da" providerId="ADAL" clId="{ACACC4B0-F702-4255-91F2-7346B5526355}" dt="2024-03-14T15:06:00.680" v="53" actId="20577"/>
          <ac:spMkLst>
            <pc:docMk/>
            <pc:sldMk cId="603698062" sldId="363"/>
            <ac:spMk id="4" creationId="{459EDA0A-B820-51ED-08C1-3B88CCA4939B}"/>
          </ac:spMkLst>
        </pc:spChg>
      </pc:sldChg>
      <pc:sldChg chg="del">
        <pc:chgData name="Agis Georgiades" userId="6741d09a-9152-493d-adb6-2e05fc88d9da" providerId="ADAL" clId="{ACACC4B0-F702-4255-91F2-7346B5526355}" dt="2024-03-14T15:05:54.394" v="51" actId="47"/>
        <pc:sldMkLst>
          <pc:docMk/>
          <pc:sldMk cId="3266095397" sldId="364"/>
        </pc:sldMkLst>
      </pc:sldChg>
      <pc:sldChg chg="modSp add mod">
        <pc:chgData name="Agis Georgiades" userId="6741d09a-9152-493d-adb6-2e05fc88d9da" providerId="ADAL" clId="{ACACC4B0-F702-4255-91F2-7346B5526355}" dt="2024-03-15T16:03:56.582" v="4631" actId="6549"/>
        <pc:sldMkLst>
          <pc:docMk/>
          <pc:sldMk cId="3379709857" sldId="364"/>
        </pc:sldMkLst>
        <pc:spChg chg="mod">
          <ac:chgData name="Agis Georgiades" userId="6741d09a-9152-493d-adb6-2e05fc88d9da" providerId="ADAL" clId="{ACACC4B0-F702-4255-91F2-7346B5526355}" dt="2024-03-15T16:03:56.582" v="4631" actId="6549"/>
          <ac:spMkLst>
            <pc:docMk/>
            <pc:sldMk cId="3379709857" sldId="364"/>
            <ac:spMk id="3" creationId="{F270E59D-5E7E-F29E-8B3B-9800D551B182}"/>
          </ac:spMkLst>
        </pc:spChg>
      </pc:sldChg>
      <pc:sldChg chg="modSp add del mod">
        <pc:chgData name="Agis Georgiades" userId="6741d09a-9152-493d-adb6-2e05fc88d9da" providerId="ADAL" clId="{ACACC4B0-F702-4255-91F2-7346B5526355}" dt="2024-03-15T16:03:36.920" v="4621" actId="47"/>
        <pc:sldMkLst>
          <pc:docMk/>
          <pc:sldMk cId="3940084539" sldId="365"/>
        </pc:sldMkLst>
        <pc:spChg chg="mod">
          <ac:chgData name="Agis Georgiades" userId="6741d09a-9152-493d-adb6-2e05fc88d9da" providerId="ADAL" clId="{ACACC4B0-F702-4255-91F2-7346B5526355}" dt="2024-03-14T15:20:55.636" v="291" actId="20577"/>
          <ac:spMkLst>
            <pc:docMk/>
            <pc:sldMk cId="3940084539" sldId="365"/>
            <ac:spMk id="3" creationId="{F270E59D-5E7E-F29E-8B3B-9800D551B182}"/>
          </ac:spMkLst>
        </pc:spChg>
      </pc:sldChg>
      <pc:sldChg chg="modSp add mod">
        <pc:chgData name="Agis Georgiades" userId="6741d09a-9152-493d-adb6-2e05fc88d9da" providerId="ADAL" clId="{ACACC4B0-F702-4255-91F2-7346B5526355}" dt="2024-03-15T16:04:05.715" v="4637" actId="6549"/>
        <pc:sldMkLst>
          <pc:docMk/>
          <pc:sldMk cId="3717260345" sldId="366"/>
        </pc:sldMkLst>
        <pc:spChg chg="mod">
          <ac:chgData name="Agis Georgiades" userId="6741d09a-9152-493d-adb6-2e05fc88d9da" providerId="ADAL" clId="{ACACC4B0-F702-4255-91F2-7346B5526355}" dt="2024-03-15T16:04:05.715" v="4637" actId="6549"/>
          <ac:spMkLst>
            <pc:docMk/>
            <pc:sldMk cId="3717260345" sldId="366"/>
            <ac:spMk id="3" creationId="{F270E59D-5E7E-F29E-8B3B-9800D551B182}"/>
          </ac:spMkLst>
        </pc:spChg>
      </pc:sldChg>
      <pc:sldChg chg="del">
        <pc:chgData name="Agis Georgiades" userId="6741d09a-9152-493d-adb6-2e05fc88d9da" providerId="ADAL" clId="{ACACC4B0-F702-4255-91F2-7346B5526355}" dt="2024-03-14T15:05:54.394" v="51" actId="47"/>
        <pc:sldMkLst>
          <pc:docMk/>
          <pc:sldMk cId="1573038170" sldId="367"/>
        </pc:sldMkLst>
      </pc:sldChg>
      <pc:sldChg chg="modSp add del mod">
        <pc:chgData name="Agis Georgiades" userId="6741d09a-9152-493d-adb6-2e05fc88d9da" providerId="ADAL" clId="{ACACC4B0-F702-4255-91F2-7346B5526355}" dt="2024-03-15T15:54:15.193" v="4489" actId="47"/>
        <pc:sldMkLst>
          <pc:docMk/>
          <pc:sldMk cId="2326097744" sldId="367"/>
        </pc:sldMkLst>
        <pc:spChg chg="mod">
          <ac:chgData name="Agis Georgiades" userId="6741d09a-9152-493d-adb6-2e05fc88d9da" providerId="ADAL" clId="{ACACC4B0-F702-4255-91F2-7346B5526355}" dt="2024-03-14T15:09:47.965" v="213" actId="20577"/>
          <ac:spMkLst>
            <pc:docMk/>
            <pc:sldMk cId="2326097744" sldId="367"/>
            <ac:spMk id="3" creationId="{F270E59D-5E7E-F29E-8B3B-9800D551B182}"/>
          </ac:spMkLst>
        </pc:spChg>
      </pc:sldChg>
      <pc:sldChg chg="modSp add del mod">
        <pc:chgData name="Agis Georgiades" userId="6741d09a-9152-493d-adb6-2e05fc88d9da" providerId="ADAL" clId="{ACACC4B0-F702-4255-91F2-7346B5526355}" dt="2024-03-15T15:54:18.187" v="4490" actId="47"/>
        <pc:sldMkLst>
          <pc:docMk/>
          <pc:sldMk cId="960504975" sldId="368"/>
        </pc:sldMkLst>
        <pc:spChg chg="mod">
          <ac:chgData name="Agis Georgiades" userId="6741d09a-9152-493d-adb6-2e05fc88d9da" providerId="ADAL" clId="{ACACC4B0-F702-4255-91F2-7346B5526355}" dt="2024-03-14T15:08:54.101" v="195" actId="20577"/>
          <ac:spMkLst>
            <pc:docMk/>
            <pc:sldMk cId="960504975" sldId="368"/>
            <ac:spMk id="3" creationId="{F270E59D-5E7E-F29E-8B3B-9800D551B182}"/>
          </ac:spMkLst>
        </pc:spChg>
      </pc:sldChg>
      <pc:sldChg chg="del">
        <pc:chgData name="Agis Georgiades" userId="6741d09a-9152-493d-adb6-2e05fc88d9da" providerId="ADAL" clId="{ACACC4B0-F702-4255-91F2-7346B5526355}" dt="2024-03-14T15:05:54.394" v="51" actId="47"/>
        <pc:sldMkLst>
          <pc:docMk/>
          <pc:sldMk cId="3956394933" sldId="368"/>
        </pc:sldMkLst>
      </pc:sldChg>
      <pc:sldChg chg="del">
        <pc:chgData name="Agis Georgiades" userId="6741d09a-9152-493d-adb6-2e05fc88d9da" providerId="ADAL" clId="{ACACC4B0-F702-4255-91F2-7346B5526355}" dt="2024-03-14T15:05:54.394" v="51" actId="47"/>
        <pc:sldMkLst>
          <pc:docMk/>
          <pc:sldMk cId="1126960500" sldId="369"/>
        </pc:sldMkLst>
      </pc:sldChg>
      <pc:sldChg chg="new del">
        <pc:chgData name="Agis Georgiades" userId="6741d09a-9152-493d-adb6-2e05fc88d9da" providerId="ADAL" clId="{ACACC4B0-F702-4255-91F2-7346B5526355}" dt="2024-03-14T15:10:39.890" v="244" actId="47"/>
        <pc:sldMkLst>
          <pc:docMk/>
          <pc:sldMk cId="3889655204" sldId="369"/>
        </pc:sldMkLst>
      </pc:sldChg>
      <pc:sldChg chg="del">
        <pc:chgData name="Agis Georgiades" userId="6741d09a-9152-493d-adb6-2e05fc88d9da" providerId="ADAL" clId="{ACACC4B0-F702-4255-91F2-7346B5526355}" dt="2024-03-14T15:05:54.394" v="51" actId="47"/>
        <pc:sldMkLst>
          <pc:docMk/>
          <pc:sldMk cId="472852867" sldId="370"/>
        </pc:sldMkLst>
      </pc:sldChg>
      <pc:sldChg chg="modSp add mod">
        <pc:chgData name="Agis Georgiades" userId="6741d09a-9152-493d-adb6-2e05fc88d9da" providerId="ADAL" clId="{ACACC4B0-F702-4255-91F2-7346B5526355}" dt="2024-03-15T16:04:11.038" v="4640" actId="6549"/>
        <pc:sldMkLst>
          <pc:docMk/>
          <pc:sldMk cId="2494205467" sldId="370"/>
        </pc:sldMkLst>
        <pc:spChg chg="mod">
          <ac:chgData name="Agis Georgiades" userId="6741d09a-9152-493d-adb6-2e05fc88d9da" providerId="ADAL" clId="{ACACC4B0-F702-4255-91F2-7346B5526355}" dt="2024-03-15T16:04:11.038" v="4640" actId="6549"/>
          <ac:spMkLst>
            <pc:docMk/>
            <pc:sldMk cId="2494205467" sldId="370"/>
            <ac:spMk id="3" creationId="{F270E59D-5E7E-F29E-8B3B-9800D551B182}"/>
          </ac:spMkLst>
        </pc:spChg>
      </pc:sldChg>
      <pc:sldChg chg="del">
        <pc:chgData name="Agis Georgiades" userId="6741d09a-9152-493d-adb6-2e05fc88d9da" providerId="ADAL" clId="{ACACC4B0-F702-4255-91F2-7346B5526355}" dt="2024-03-14T15:05:54.394" v="51" actId="47"/>
        <pc:sldMkLst>
          <pc:docMk/>
          <pc:sldMk cId="551701254" sldId="371"/>
        </pc:sldMkLst>
      </pc:sldChg>
      <pc:sldChg chg="modSp add mod">
        <pc:chgData name="Agis Georgiades" userId="6741d09a-9152-493d-adb6-2e05fc88d9da" providerId="ADAL" clId="{ACACC4B0-F702-4255-91F2-7346B5526355}" dt="2024-03-15T16:04:00.069" v="4632" actId="6549"/>
        <pc:sldMkLst>
          <pc:docMk/>
          <pc:sldMk cId="844531257" sldId="371"/>
        </pc:sldMkLst>
        <pc:spChg chg="mod">
          <ac:chgData name="Agis Georgiades" userId="6741d09a-9152-493d-adb6-2e05fc88d9da" providerId="ADAL" clId="{ACACC4B0-F702-4255-91F2-7346B5526355}" dt="2024-03-15T16:04:00.069" v="4632" actId="6549"/>
          <ac:spMkLst>
            <pc:docMk/>
            <pc:sldMk cId="844531257" sldId="371"/>
            <ac:spMk id="3" creationId="{F270E59D-5E7E-F29E-8B3B-9800D551B182}"/>
          </ac:spMkLst>
        </pc:spChg>
      </pc:sldChg>
      <pc:sldChg chg="del">
        <pc:chgData name="Agis Georgiades" userId="6741d09a-9152-493d-adb6-2e05fc88d9da" providerId="ADAL" clId="{ACACC4B0-F702-4255-91F2-7346B5526355}" dt="2024-03-14T15:05:54.394" v="51" actId="47"/>
        <pc:sldMkLst>
          <pc:docMk/>
          <pc:sldMk cId="2844978907" sldId="372"/>
        </pc:sldMkLst>
      </pc:sldChg>
      <pc:sldChg chg="modSp add mod">
        <pc:chgData name="Agis Georgiades" userId="6741d09a-9152-493d-adb6-2e05fc88d9da" providerId="ADAL" clId="{ACACC4B0-F702-4255-91F2-7346B5526355}" dt="2024-03-15T14:33:51.351" v="986" actId="6549"/>
        <pc:sldMkLst>
          <pc:docMk/>
          <pc:sldMk cId="3661988376" sldId="372"/>
        </pc:sldMkLst>
        <pc:spChg chg="mod">
          <ac:chgData name="Agis Georgiades" userId="6741d09a-9152-493d-adb6-2e05fc88d9da" providerId="ADAL" clId="{ACACC4B0-F702-4255-91F2-7346B5526355}" dt="2024-03-15T14:26:43.880" v="521" actId="6549"/>
          <ac:spMkLst>
            <pc:docMk/>
            <pc:sldMk cId="3661988376" sldId="372"/>
            <ac:spMk id="2" creationId="{0A32731C-311B-46F7-A865-6C3AF6B09A47}"/>
          </ac:spMkLst>
        </pc:spChg>
        <pc:spChg chg="mod">
          <ac:chgData name="Agis Georgiades" userId="6741d09a-9152-493d-adb6-2e05fc88d9da" providerId="ADAL" clId="{ACACC4B0-F702-4255-91F2-7346B5526355}" dt="2024-03-15T14:33:51.351" v="986" actId="6549"/>
          <ac:spMkLst>
            <pc:docMk/>
            <pc:sldMk cId="3661988376" sldId="372"/>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649619066" sldId="373"/>
        </pc:sldMkLst>
      </pc:sldChg>
      <pc:sldChg chg="modSp add mod">
        <pc:chgData name="Agis Georgiades" userId="6741d09a-9152-493d-adb6-2e05fc88d9da" providerId="ADAL" clId="{ACACC4B0-F702-4255-91F2-7346B5526355}" dt="2024-03-15T14:40:17.489" v="1159" actId="20577"/>
        <pc:sldMkLst>
          <pc:docMk/>
          <pc:sldMk cId="1464745377" sldId="373"/>
        </pc:sldMkLst>
        <pc:spChg chg="mod">
          <ac:chgData name="Agis Georgiades" userId="6741d09a-9152-493d-adb6-2e05fc88d9da" providerId="ADAL" clId="{ACACC4B0-F702-4255-91F2-7346B5526355}" dt="2024-03-15T14:34:40.123" v="1000" actId="27636"/>
          <ac:spMkLst>
            <pc:docMk/>
            <pc:sldMk cId="1464745377" sldId="373"/>
            <ac:spMk id="2" creationId="{0A32731C-311B-46F7-A865-6C3AF6B09A47}"/>
          </ac:spMkLst>
        </pc:spChg>
        <pc:spChg chg="mod">
          <ac:chgData name="Agis Georgiades" userId="6741d09a-9152-493d-adb6-2e05fc88d9da" providerId="ADAL" clId="{ACACC4B0-F702-4255-91F2-7346B5526355}" dt="2024-03-15T14:40:17.489" v="1159" actId="20577"/>
          <ac:spMkLst>
            <pc:docMk/>
            <pc:sldMk cId="1464745377" sldId="373"/>
            <ac:spMk id="3" creationId="{9D5232F9-FD00-464A-9F17-619C91AEF8F3}"/>
          </ac:spMkLst>
        </pc:spChg>
      </pc:sldChg>
      <pc:sldChg chg="modSp add mod">
        <pc:chgData name="Agis Georgiades" userId="6741d09a-9152-493d-adb6-2e05fc88d9da" providerId="ADAL" clId="{ACACC4B0-F702-4255-91F2-7346B5526355}" dt="2024-03-15T14:40:25.241" v="1161" actId="20577"/>
        <pc:sldMkLst>
          <pc:docMk/>
          <pc:sldMk cId="380325256" sldId="374"/>
        </pc:sldMkLst>
        <pc:spChg chg="mod">
          <ac:chgData name="Agis Georgiades" userId="6741d09a-9152-493d-adb6-2e05fc88d9da" providerId="ADAL" clId="{ACACC4B0-F702-4255-91F2-7346B5526355}" dt="2024-03-15T14:36:25.172" v="1062" actId="20577"/>
          <ac:spMkLst>
            <pc:docMk/>
            <pc:sldMk cId="380325256" sldId="374"/>
            <ac:spMk id="2" creationId="{0A32731C-311B-46F7-A865-6C3AF6B09A47}"/>
          </ac:spMkLst>
        </pc:spChg>
        <pc:spChg chg="mod">
          <ac:chgData name="Agis Georgiades" userId="6741d09a-9152-493d-adb6-2e05fc88d9da" providerId="ADAL" clId="{ACACC4B0-F702-4255-91F2-7346B5526355}" dt="2024-03-15T14:40:25.241" v="1161" actId="20577"/>
          <ac:spMkLst>
            <pc:docMk/>
            <pc:sldMk cId="380325256" sldId="374"/>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4073540450" sldId="374"/>
        </pc:sldMkLst>
      </pc:sldChg>
      <pc:sldChg chg="modSp add mod">
        <pc:chgData name="Agis Georgiades" userId="6741d09a-9152-493d-adb6-2e05fc88d9da" providerId="ADAL" clId="{ACACC4B0-F702-4255-91F2-7346B5526355}" dt="2024-03-15T14:40:37.928" v="1165" actId="20577"/>
        <pc:sldMkLst>
          <pc:docMk/>
          <pc:sldMk cId="499263992" sldId="375"/>
        </pc:sldMkLst>
        <pc:spChg chg="mod">
          <ac:chgData name="Agis Georgiades" userId="6741d09a-9152-493d-adb6-2e05fc88d9da" providerId="ADAL" clId="{ACACC4B0-F702-4255-91F2-7346B5526355}" dt="2024-03-15T14:39:07.148" v="1149" actId="20577"/>
          <ac:spMkLst>
            <pc:docMk/>
            <pc:sldMk cId="499263992" sldId="375"/>
            <ac:spMk id="2" creationId="{0A32731C-311B-46F7-A865-6C3AF6B09A47}"/>
          </ac:spMkLst>
        </pc:spChg>
        <pc:spChg chg="mod">
          <ac:chgData name="Agis Georgiades" userId="6741d09a-9152-493d-adb6-2e05fc88d9da" providerId="ADAL" clId="{ACACC4B0-F702-4255-91F2-7346B5526355}" dt="2024-03-15T14:40:37.928" v="1165" actId="20577"/>
          <ac:spMkLst>
            <pc:docMk/>
            <pc:sldMk cId="499263992" sldId="375"/>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3219944913" sldId="375"/>
        </pc:sldMkLst>
      </pc:sldChg>
      <pc:sldChg chg="del">
        <pc:chgData name="Agis Georgiades" userId="6741d09a-9152-493d-adb6-2e05fc88d9da" providerId="ADAL" clId="{ACACC4B0-F702-4255-91F2-7346B5526355}" dt="2024-03-14T15:05:54.394" v="51" actId="47"/>
        <pc:sldMkLst>
          <pc:docMk/>
          <pc:sldMk cId="1040771565" sldId="376"/>
        </pc:sldMkLst>
      </pc:sldChg>
      <pc:sldChg chg="modSp add del mod ord">
        <pc:chgData name="Agis Georgiades" userId="6741d09a-9152-493d-adb6-2e05fc88d9da" providerId="ADAL" clId="{ACACC4B0-F702-4255-91F2-7346B5526355}" dt="2024-03-15T16:03:37.642" v="4622" actId="47"/>
        <pc:sldMkLst>
          <pc:docMk/>
          <pc:sldMk cId="3253922677" sldId="376"/>
        </pc:sldMkLst>
        <pc:spChg chg="mod">
          <ac:chgData name="Agis Georgiades" userId="6741d09a-9152-493d-adb6-2e05fc88d9da" providerId="ADAL" clId="{ACACC4B0-F702-4255-91F2-7346B5526355}" dt="2024-03-15T14:41:16.179" v="1198" actId="20577"/>
          <ac:spMkLst>
            <pc:docMk/>
            <pc:sldMk cId="3253922677" sldId="376"/>
            <ac:spMk id="2" creationId="{0A32731C-311B-46F7-A865-6C3AF6B09A47}"/>
          </ac:spMkLst>
        </pc:spChg>
        <pc:spChg chg="mod">
          <ac:chgData name="Agis Georgiades" userId="6741d09a-9152-493d-adb6-2e05fc88d9da" providerId="ADAL" clId="{ACACC4B0-F702-4255-91F2-7346B5526355}" dt="2024-03-15T16:02:40.105" v="4610" actId="20578"/>
          <ac:spMkLst>
            <pc:docMk/>
            <pc:sldMk cId="3253922677" sldId="376"/>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979856384" sldId="377"/>
        </pc:sldMkLst>
      </pc:sldChg>
      <pc:sldChg chg="modSp add mod ord">
        <pc:chgData name="Agis Georgiades" userId="6741d09a-9152-493d-adb6-2e05fc88d9da" providerId="ADAL" clId="{ACACC4B0-F702-4255-91F2-7346B5526355}" dt="2024-03-15T14:47:24.062" v="1659" actId="6549"/>
        <pc:sldMkLst>
          <pc:docMk/>
          <pc:sldMk cId="3899383465" sldId="377"/>
        </pc:sldMkLst>
        <pc:spChg chg="mod">
          <ac:chgData name="Agis Georgiades" userId="6741d09a-9152-493d-adb6-2e05fc88d9da" providerId="ADAL" clId="{ACACC4B0-F702-4255-91F2-7346B5526355}" dt="2024-03-15T14:43:44.883" v="1379" actId="20577"/>
          <ac:spMkLst>
            <pc:docMk/>
            <pc:sldMk cId="3899383465" sldId="377"/>
            <ac:spMk id="2" creationId="{0A32731C-311B-46F7-A865-6C3AF6B09A47}"/>
          </ac:spMkLst>
        </pc:spChg>
        <pc:spChg chg="mod">
          <ac:chgData name="Agis Georgiades" userId="6741d09a-9152-493d-adb6-2e05fc88d9da" providerId="ADAL" clId="{ACACC4B0-F702-4255-91F2-7346B5526355}" dt="2024-03-15T14:47:24.062" v="1659" actId="6549"/>
          <ac:spMkLst>
            <pc:docMk/>
            <pc:sldMk cId="3899383465" sldId="377"/>
            <ac:spMk id="3" creationId="{9D5232F9-FD00-464A-9F17-619C91AEF8F3}"/>
          </ac:spMkLst>
        </pc:spChg>
      </pc:sldChg>
      <pc:sldChg chg="modSp add mod ord">
        <pc:chgData name="Agis Georgiades" userId="6741d09a-9152-493d-adb6-2e05fc88d9da" providerId="ADAL" clId="{ACACC4B0-F702-4255-91F2-7346B5526355}" dt="2024-03-19T15:21:56.663" v="7377" actId="20577"/>
        <pc:sldMkLst>
          <pc:docMk/>
          <pc:sldMk cId="1879862417" sldId="378"/>
        </pc:sldMkLst>
        <pc:spChg chg="mod">
          <ac:chgData name="Agis Georgiades" userId="6741d09a-9152-493d-adb6-2e05fc88d9da" providerId="ADAL" clId="{ACACC4B0-F702-4255-91F2-7346B5526355}" dt="2024-03-15T15:36:30.177" v="3903" actId="27636"/>
          <ac:spMkLst>
            <pc:docMk/>
            <pc:sldMk cId="1879862417" sldId="378"/>
            <ac:spMk id="2" creationId="{0A32731C-311B-46F7-A865-6C3AF6B09A47}"/>
          </ac:spMkLst>
        </pc:spChg>
        <pc:spChg chg="mod">
          <ac:chgData name="Agis Georgiades" userId="6741d09a-9152-493d-adb6-2e05fc88d9da" providerId="ADAL" clId="{ACACC4B0-F702-4255-91F2-7346B5526355}" dt="2024-03-19T15:21:56.663" v="7377" actId="20577"/>
          <ac:spMkLst>
            <pc:docMk/>
            <pc:sldMk cId="1879862417" sldId="378"/>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3329719544" sldId="378"/>
        </pc:sldMkLst>
      </pc:sldChg>
      <pc:sldChg chg="add del ord">
        <pc:chgData name="Agis Georgiades" userId="6741d09a-9152-493d-adb6-2e05fc88d9da" providerId="ADAL" clId="{ACACC4B0-F702-4255-91F2-7346B5526355}" dt="2024-03-15T15:49:47.014" v="4290" actId="47"/>
        <pc:sldMkLst>
          <pc:docMk/>
          <pc:sldMk cId="3581903027" sldId="379"/>
        </pc:sldMkLst>
      </pc:sldChg>
      <pc:sldChg chg="del">
        <pc:chgData name="Agis Georgiades" userId="6741d09a-9152-493d-adb6-2e05fc88d9da" providerId="ADAL" clId="{ACACC4B0-F702-4255-91F2-7346B5526355}" dt="2024-03-14T15:05:54.394" v="51" actId="47"/>
        <pc:sldMkLst>
          <pc:docMk/>
          <pc:sldMk cId="3586374785" sldId="379"/>
        </pc:sldMkLst>
      </pc:sldChg>
      <pc:sldChg chg="del">
        <pc:chgData name="Agis Georgiades" userId="6741d09a-9152-493d-adb6-2e05fc88d9da" providerId="ADAL" clId="{ACACC4B0-F702-4255-91F2-7346B5526355}" dt="2024-03-14T15:05:54.394" v="51" actId="47"/>
        <pc:sldMkLst>
          <pc:docMk/>
          <pc:sldMk cId="114330596" sldId="380"/>
        </pc:sldMkLst>
      </pc:sldChg>
      <pc:sldChg chg="add del ord">
        <pc:chgData name="Agis Georgiades" userId="6741d09a-9152-493d-adb6-2e05fc88d9da" providerId="ADAL" clId="{ACACC4B0-F702-4255-91F2-7346B5526355}" dt="2024-03-15T15:54:19.611" v="4491" actId="47"/>
        <pc:sldMkLst>
          <pc:docMk/>
          <pc:sldMk cId="4043852479" sldId="380"/>
        </pc:sldMkLst>
      </pc:sldChg>
      <pc:sldChg chg="del">
        <pc:chgData name="Agis Georgiades" userId="6741d09a-9152-493d-adb6-2e05fc88d9da" providerId="ADAL" clId="{ACACC4B0-F702-4255-91F2-7346B5526355}" dt="2024-03-14T15:05:54.394" v="51" actId="47"/>
        <pc:sldMkLst>
          <pc:docMk/>
          <pc:sldMk cId="2692263554" sldId="381"/>
        </pc:sldMkLst>
      </pc:sldChg>
      <pc:sldChg chg="add del ord">
        <pc:chgData name="Agis Georgiades" userId="6741d09a-9152-493d-adb6-2e05fc88d9da" providerId="ADAL" clId="{ACACC4B0-F702-4255-91F2-7346B5526355}" dt="2024-03-15T15:54:33.341" v="4496" actId="47"/>
        <pc:sldMkLst>
          <pc:docMk/>
          <pc:sldMk cId="3802265745" sldId="381"/>
        </pc:sldMkLst>
      </pc:sldChg>
      <pc:sldChg chg="del">
        <pc:chgData name="Agis Georgiades" userId="6741d09a-9152-493d-adb6-2e05fc88d9da" providerId="ADAL" clId="{ACACC4B0-F702-4255-91F2-7346B5526355}" dt="2024-03-14T15:05:54.394" v="51" actId="47"/>
        <pc:sldMkLst>
          <pc:docMk/>
          <pc:sldMk cId="1116816710" sldId="382"/>
        </pc:sldMkLst>
      </pc:sldChg>
      <pc:sldChg chg="modSp add mod ord">
        <pc:chgData name="Agis Georgiades" userId="6741d09a-9152-493d-adb6-2e05fc88d9da" providerId="ADAL" clId="{ACACC4B0-F702-4255-91F2-7346B5526355}" dt="2024-03-19T15:25:23.383" v="7410" actId="20577"/>
        <pc:sldMkLst>
          <pc:docMk/>
          <pc:sldMk cId="3872195272" sldId="382"/>
        </pc:sldMkLst>
        <pc:spChg chg="mod">
          <ac:chgData name="Agis Georgiades" userId="6741d09a-9152-493d-adb6-2e05fc88d9da" providerId="ADAL" clId="{ACACC4B0-F702-4255-91F2-7346B5526355}" dt="2024-03-19T15:16:23.048" v="7079" actId="20577"/>
          <ac:spMkLst>
            <pc:docMk/>
            <pc:sldMk cId="3872195272" sldId="382"/>
            <ac:spMk id="2" creationId="{0A32731C-311B-46F7-A865-6C3AF6B09A47}"/>
          </ac:spMkLst>
        </pc:spChg>
        <pc:spChg chg="mod">
          <ac:chgData name="Agis Georgiades" userId="6741d09a-9152-493d-adb6-2e05fc88d9da" providerId="ADAL" clId="{ACACC4B0-F702-4255-91F2-7346B5526355}" dt="2024-03-19T15:25:23.383" v="7410" actId="20577"/>
          <ac:spMkLst>
            <pc:docMk/>
            <pc:sldMk cId="3872195272" sldId="382"/>
            <ac:spMk id="3" creationId="{9D5232F9-FD00-464A-9F17-619C91AEF8F3}"/>
          </ac:spMkLst>
        </pc:spChg>
      </pc:sldChg>
      <pc:sldChg chg="modSp add mod ord">
        <pc:chgData name="Agis Georgiades" userId="6741d09a-9152-493d-adb6-2e05fc88d9da" providerId="ADAL" clId="{ACACC4B0-F702-4255-91F2-7346B5526355}" dt="2024-03-15T15:02:01.788" v="2441" actId="20577"/>
        <pc:sldMkLst>
          <pc:docMk/>
          <pc:sldMk cId="2327697479" sldId="383"/>
        </pc:sldMkLst>
        <pc:spChg chg="mod">
          <ac:chgData name="Agis Georgiades" userId="6741d09a-9152-493d-adb6-2e05fc88d9da" providerId="ADAL" clId="{ACACC4B0-F702-4255-91F2-7346B5526355}" dt="2024-03-15T14:51:14.070" v="1855" actId="20577"/>
          <ac:spMkLst>
            <pc:docMk/>
            <pc:sldMk cId="2327697479" sldId="383"/>
            <ac:spMk id="2" creationId="{0A32731C-311B-46F7-A865-6C3AF6B09A47}"/>
          </ac:spMkLst>
        </pc:spChg>
        <pc:spChg chg="mod">
          <ac:chgData name="Agis Georgiades" userId="6741d09a-9152-493d-adb6-2e05fc88d9da" providerId="ADAL" clId="{ACACC4B0-F702-4255-91F2-7346B5526355}" dt="2024-03-15T15:02:01.788" v="2441" actId="20577"/>
          <ac:spMkLst>
            <pc:docMk/>
            <pc:sldMk cId="2327697479" sldId="383"/>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2717739714" sldId="383"/>
        </pc:sldMkLst>
      </pc:sldChg>
      <pc:sldChg chg="modSp add mod ord">
        <pc:chgData name="Agis Georgiades" userId="6741d09a-9152-493d-adb6-2e05fc88d9da" providerId="ADAL" clId="{ACACC4B0-F702-4255-91F2-7346B5526355}" dt="2024-03-19T15:20:00.378" v="7375" actId="20577"/>
        <pc:sldMkLst>
          <pc:docMk/>
          <pc:sldMk cId="3575709245" sldId="384"/>
        </pc:sldMkLst>
        <pc:spChg chg="mod">
          <ac:chgData name="Agis Georgiades" userId="6741d09a-9152-493d-adb6-2e05fc88d9da" providerId="ADAL" clId="{ACACC4B0-F702-4255-91F2-7346B5526355}" dt="2024-03-15T14:53:19.462" v="1962" actId="20577"/>
          <ac:spMkLst>
            <pc:docMk/>
            <pc:sldMk cId="3575709245" sldId="384"/>
            <ac:spMk id="2" creationId="{0A32731C-311B-46F7-A865-6C3AF6B09A47}"/>
          </ac:spMkLst>
        </pc:spChg>
        <pc:spChg chg="mod">
          <ac:chgData name="Agis Georgiades" userId="6741d09a-9152-493d-adb6-2e05fc88d9da" providerId="ADAL" clId="{ACACC4B0-F702-4255-91F2-7346B5526355}" dt="2024-03-19T15:20:00.378" v="7375" actId="20577"/>
          <ac:spMkLst>
            <pc:docMk/>
            <pc:sldMk cId="3575709245" sldId="384"/>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800303089" sldId="385"/>
        </pc:sldMkLst>
      </pc:sldChg>
      <pc:sldChg chg="modSp add mod">
        <pc:chgData name="Agis Georgiades" userId="6741d09a-9152-493d-adb6-2e05fc88d9da" providerId="ADAL" clId="{ACACC4B0-F702-4255-91F2-7346B5526355}" dt="2024-03-15T14:58:14.821" v="2168" actId="20577"/>
        <pc:sldMkLst>
          <pc:docMk/>
          <pc:sldMk cId="3417777477" sldId="385"/>
        </pc:sldMkLst>
        <pc:spChg chg="mod">
          <ac:chgData name="Agis Georgiades" userId="6741d09a-9152-493d-adb6-2e05fc88d9da" providerId="ADAL" clId="{ACACC4B0-F702-4255-91F2-7346B5526355}" dt="2024-03-15T14:57:00.983" v="2129" actId="20577"/>
          <ac:spMkLst>
            <pc:docMk/>
            <pc:sldMk cId="3417777477" sldId="385"/>
            <ac:spMk id="2" creationId="{0A32731C-311B-46F7-A865-6C3AF6B09A47}"/>
          </ac:spMkLst>
        </pc:spChg>
        <pc:spChg chg="mod">
          <ac:chgData name="Agis Georgiades" userId="6741d09a-9152-493d-adb6-2e05fc88d9da" providerId="ADAL" clId="{ACACC4B0-F702-4255-91F2-7346B5526355}" dt="2024-03-15T14:58:14.821" v="2168" actId="20577"/>
          <ac:spMkLst>
            <pc:docMk/>
            <pc:sldMk cId="3417777477" sldId="385"/>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106802722" sldId="386"/>
        </pc:sldMkLst>
      </pc:sldChg>
      <pc:sldChg chg="modSp add mod">
        <pc:chgData name="Agis Georgiades" userId="6741d09a-9152-493d-adb6-2e05fc88d9da" providerId="ADAL" clId="{ACACC4B0-F702-4255-91F2-7346B5526355}" dt="2024-03-15T15:01:27.266" v="2375" actId="20577"/>
        <pc:sldMkLst>
          <pc:docMk/>
          <pc:sldMk cId="3230064165" sldId="386"/>
        </pc:sldMkLst>
        <pc:spChg chg="mod">
          <ac:chgData name="Agis Georgiades" userId="6741d09a-9152-493d-adb6-2e05fc88d9da" providerId="ADAL" clId="{ACACC4B0-F702-4255-91F2-7346B5526355}" dt="2024-03-15T14:58:42.327" v="2178" actId="20577"/>
          <ac:spMkLst>
            <pc:docMk/>
            <pc:sldMk cId="3230064165" sldId="386"/>
            <ac:spMk id="2" creationId="{0A32731C-311B-46F7-A865-6C3AF6B09A47}"/>
          </ac:spMkLst>
        </pc:spChg>
        <pc:spChg chg="mod">
          <ac:chgData name="Agis Georgiades" userId="6741d09a-9152-493d-adb6-2e05fc88d9da" providerId="ADAL" clId="{ACACC4B0-F702-4255-91F2-7346B5526355}" dt="2024-03-15T15:01:27.266" v="2375" actId="20577"/>
          <ac:spMkLst>
            <pc:docMk/>
            <pc:sldMk cId="3230064165" sldId="386"/>
            <ac:spMk id="3" creationId="{9D5232F9-FD00-464A-9F17-619C91AEF8F3}"/>
          </ac:spMkLst>
        </pc:spChg>
      </pc:sldChg>
      <pc:sldChg chg="modSp add del mod ord">
        <pc:chgData name="Agis Georgiades" userId="6741d09a-9152-493d-adb6-2e05fc88d9da" providerId="ADAL" clId="{ACACC4B0-F702-4255-91F2-7346B5526355}" dt="2024-03-15T16:03:30.333" v="4620" actId="47"/>
        <pc:sldMkLst>
          <pc:docMk/>
          <pc:sldMk cId="376311183" sldId="387"/>
        </pc:sldMkLst>
        <pc:spChg chg="mod">
          <ac:chgData name="Agis Georgiades" userId="6741d09a-9152-493d-adb6-2e05fc88d9da" providerId="ADAL" clId="{ACACC4B0-F702-4255-91F2-7346B5526355}" dt="2024-03-15T15:14:41.085" v="2929" actId="20577"/>
          <ac:spMkLst>
            <pc:docMk/>
            <pc:sldMk cId="376311183" sldId="387"/>
            <ac:spMk id="2" creationId="{0A32731C-311B-46F7-A865-6C3AF6B09A47}"/>
          </ac:spMkLst>
        </pc:spChg>
        <pc:spChg chg="mod">
          <ac:chgData name="Agis Georgiades" userId="6741d09a-9152-493d-adb6-2e05fc88d9da" providerId="ADAL" clId="{ACACC4B0-F702-4255-91F2-7346B5526355}" dt="2024-03-15T15:15:14.397" v="2985" actId="20577"/>
          <ac:spMkLst>
            <pc:docMk/>
            <pc:sldMk cId="376311183" sldId="387"/>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3968056071" sldId="387"/>
        </pc:sldMkLst>
      </pc:sldChg>
      <pc:sldChg chg="del">
        <pc:chgData name="Agis Georgiades" userId="6741d09a-9152-493d-adb6-2e05fc88d9da" providerId="ADAL" clId="{ACACC4B0-F702-4255-91F2-7346B5526355}" dt="2024-03-14T15:05:54.394" v="51" actId="47"/>
        <pc:sldMkLst>
          <pc:docMk/>
          <pc:sldMk cId="626428113" sldId="388"/>
        </pc:sldMkLst>
      </pc:sldChg>
      <pc:sldChg chg="modSp add mod">
        <pc:chgData name="Agis Georgiades" userId="6741d09a-9152-493d-adb6-2e05fc88d9da" providerId="ADAL" clId="{ACACC4B0-F702-4255-91F2-7346B5526355}" dt="2024-03-19T15:24:15.496" v="7408" actId="20577"/>
        <pc:sldMkLst>
          <pc:docMk/>
          <pc:sldMk cId="1132197441" sldId="388"/>
        </pc:sldMkLst>
        <pc:spChg chg="mod">
          <ac:chgData name="Agis Georgiades" userId="6741d09a-9152-493d-adb6-2e05fc88d9da" providerId="ADAL" clId="{ACACC4B0-F702-4255-91F2-7346B5526355}" dt="2024-03-15T15:08:36.308" v="2680" actId="20577"/>
          <ac:spMkLst>
            <pc:docMk/>
            <pc:sldMk cId="1132197441" sldId="388"/>
            <ac:spMk id="2" creationId="{0A32731C-311B-46F7-A865-6C3AF6B09A47}"/>
          </ac:spMkLst>
        </pc:spChg>
        <pc:spChg chg="mod">
          <ac:chgData name="Agis Georgiades" userId="6741d09a-9152-493d-adb6-2e05fc88d9da" providerId="ADAL" clId="{ACACC4B0-F702-4255-91F2-7346B5526355}" dt="2024-03-19T15:24:15.496" v="7408" actId="20577"/>
          <ac:spMkLst>
            <pc:docMk/>
            <pc:sldMk cId="1132197441" sldId="388"/>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2124771489" sldId="389"/>
        </pc:sldMkLst>
      </pc:sldChg>
      <pc:sldChg chg="modSp add mod">
        <pc:chgData name="Agis Georgiades" userId="6741d09a-9152-493d-adb6-2e05fc88d9da" providerId="ADAL" clId="{ACACC4B0-F702-4255-91F2-7346B5526355}" dt="2024-03-19T15:24:25.752" v="7409" actId="20577"/>
        <pc:sldMkLst>
          <pc:docMk/>
          <pc:sldMk cId="2834654086" sldId="389"/>
        </pc:sldMkLst>
        <pc:spChg chg="mod">
          <ac:chgData name="Agis Georgiades" userId="6741d09a-9152-493d-adb6-2e05fc88d9da" providerId="ADAL" clId="{ACACC4B0-F702-4255-91F2-7346B5526355}" dt="2024-03-15T15:32:11.149" v="3758" actId="6549"/>
          <ac:spMkLst>
            <pc:docMk/>
            <pc:sldMk cId="2834654086" sldId="389"/>
            <ac:spMk id="2" creationId="{0A32731C-311B-46F7-A865-6C3AF6B09A47}"/>
          </ac:spMkLst>
        </pc:spChg>
        <pc:spChg chg="mod">
          <ac:chgData name="Agis Georgiades" userId="6741d09a-9152-493d-adb6-2e05fc88d9da" providerId="ADAL" clId="{ACACC4B0-F702-4255-91F2-7346B5526355}" dt="2024-03-19T15:24:25.752" v="7409" actId="20577"/>
          <ac:spMkLst>
            <pc:docMk/>
            <pc:sldMk cId="2834654086" sldId="389"/>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470493938" sldId="390"/>
        </pc:sldMkLst>
      </pc:sldChg>
      <pc:sldChg chg="add">
        <pc:chgData name="Agis Georgiades" userId="6741d09a-9152-493d-adb6-2e05fc88d9da" providerId="ADAL" clId="{ACACC4B0-F702-4255-91F2-7346B5526355}" dt="2024-03-15T15:14:32.360" v="2916" actId="2890"/>
        <pc:sldMkLst>
          <pc:docMk/>
          <pc:sldMk cId="3900872710" sldId="390"/>
        </pc:sldMkLst>
      </pc:sldChg>
      <pc:sldChg chg="del">
        <pc:chgData name="Agis Georgiades" userId="6741d09a-9152-493d-adb6-2e05fc88d9da" providerId="ADAL" clId="{ACACC4B0-F702-4255-91F2-7346B5526355}" dt="2024-03-14T15:05:54.394" v="51" actId="47"/>
        <pc:sldMkLst>
          <pc:docMk/>
          <pc:sldMk cId="1917527338" sldId="391"/>
        </pc:sldMkLst>
      </pc:sldChg>
      <pc:sldChg chg="modSp add mod">
        <pc:chgData name="Agis Georgiades" userId="6741d09a-9152-493d-adb6-2e05fc88d9da" providerId="ADAL" clId="{ACACC4B0-F702-4255-91F2-7346B5526355}" dt="2024-03-15T15:18:37.579" v="3153" actId="255"/>
        <pc:sldMkLst>
          <pc:docMk/>
          <pc:sldMk cId="3091258079" sldId="391"/>
        </pc:sldMkLst>
        <pc:spChg chg="mod">
          <ac:chgData name="Agis Georgiades" userId="6741d09a-9152-493d-adb6-2e05fc88d9da" providerId="ADAL" clId="{ACACC4B0-F702-4255-91F2-7346B5526355}" dt="2024-03-15T15:15:46.963" v="2990" actId="20577"/>
          <ac:spMkLst>
            <pc:docMk/>
            <pc:sldMk cId="3091258079" sldId="391"/>
            <ac:spMk id="2" creationId="{0A32731C-311B-46F7-A865-6C3AF6B09A47}"/>
          </ac:spMkLst>
        </pc:spChg>
        <pc:spChg chg="mod">
          <ac:chgData name="Agis Georgiades" userId="6741d09a-9152-493d-adb6-2e05fc88d9da" providerId="ADAL" clId="{ACACC4B0-F702-4255-91F2-7346B5526355}" dt="2024-03-15T15:18:37.579" v="3153" actId="255"/>
          <ac:spMkLst>
            <pc:docMk/>
            <pc:sldMk cId="3091258079" sldId="391"/>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34095842" sldId="392"/>
        </pc:sldMkLst>
      </pc:sldChg>
      <pc:sldChg chg="modSp add mod">
        <pc:chgData name="Agis Georgiades" userId="6741d09a-9152-493d-adb6-2e05fc88d9da" providerId="ADAL" clId="{ACACC4B0-F702-4255-91F2-7346B5526355}" dt="2024-03-15T15:21:23.766" v="3439" actId="6549"/>
        <pc:sldMkLst>
          <pc:docMk/>
          <pc:sldMk cId="3140182356" sldId="392"/>
        </pc:sldMkLst>
        <pc:spChg chg="mod">
          <ac:chgData name="Agis Georgiades" userId="6741d09a-9152-493d-adb6-2e05fc88d9da" providerId="ADAL" clId="{ACACC4B0-F702-4255-91F2-7346B5526355}" dt="2024-03-15T15:19:05.560" v="3159" actId="20577"/>
          <ac:spMkLst>
            <pc:docMk/>
            <pc:sldMk cId="3140182356" sldId="392"/>
            <ac:spMk id="2" creationId="{0A32731C-311B-46F7-A865-6C3AF6B09A47}"/>
          </ac:spMkLst>
        </pc:spChg>
        <pc:spChg chg="mod">
          <ac:chgData name="Agis Georgiades" userId="6741d09a-9152-493d-adb6-2e05fc88d9da" providerId="ADAL" clId="{ACACC4B0-F702-4255-91F2-7346B5526355}" dt="2024-03-15T15:21:23.766" v="3439" actId="6549"/>
          <ac:spMkLst>
            <pc:docMk/>
            <pc:sldMk cId="3140182356" sldId="392"/>
            <ac:spMk id="3" creationId="{9D5232F9-FD00-464A-9F17-619C91AEF8F3}"/>
          </ac:spMkLst>
        </pc:spChg>
      </pc:sldChg>
      <pc:sldChg chg="modSp add mod ord">
        <pc:chgData name="Agis Georgiades" userId="6741d09a-9152-493d-adb6-2e05fc88d9da" providerId="ADAL" clId="{ACACC4B0-F702-4255-91F2-7346B5526355}" dt="2024-03-19T15:23:22.048" v="7378" actId="20577"/>
        <pc:sldMkLst>
          <pc:docMk/>
          <pc:sldMk cId="3938249295" sldId="393"/>
        </pc:sldMkLst>
        <pc:spChg chg="mod">
          <ac:chgData name="Agis Georgiades" userId="6741d09a-9152-493d-adb6-2e05fc88d9da" providerId="ADAL" clId="{ACACC4B0-F702-4255-91F2-7346B5526355}" dt="2024-03-15T15:22:54.206" v="3475" actId="20577"/>
          <ac:spMkLst>
            <pc:docMk/>
            <pc:sldMk cId="3938249295" sldId="393"/>
            <ac:spMk id="2" creationId="{0A32731C-311B-46F7-A865-6C3AF6B09A47}"/>
          </ac:spMkLst>
        </pc:spChg>
        <pc:spChg chg="mod">
          <ac:chgData name="Agis Georgiades" userId="6741d09a-9152-493d-adb6-2e05fc88d9da" providerId="ADAL" clId="{ACACC4B0-F702-4255-91F2-7346B5526355}" dt="2024-03-19T15:23:22.048" v="7378" actId="20577"/>
          <ac:spMkLst>
            <pc:docMk/>
            <pc:sldMk cId="3938249295" sldId="393"/>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4046132576" sldId="393"/>
        </pc:sldMkLst>
      </pc:sldChg>
      <pc:sldChg chg="del">
        <pc:chgData name="Agis Georgiades" userId="6741d09a-9152-493d-adb6-2e05fc88d9da" providerId="ADAL" clId="{ACACC4B0-F702-4255-91F2-7346B5526355}" dt="2024-03-14T15:05:54.394" v="51" actId="47"/>
        <pc:sldMkLst>
          <pc:docMk/>
          <pc:sldMk cId="2856168666" sldId="394"/>
        </pc:sldMkLst>
      </pc:sldChg>
      <pc:sldChg chg="modSp add mod">
        <pc:chgData name="Agis Georgiades" userId="6741d09a-9152-493d-adb6-2e05fc88d9da" providerId="ADAL" clId="{ACACC4B0-F702-4255-91F2-7346B5526355}" dt="2024-03-15T15:25:25.399" v="3529" actId="114"/>
        <pc:sldMkLst>
          <pc:docMk/>
          <pc:sldMk cId="2887086561" sldId="394"/>
        </pc:sldMkLst>
        <pc:spChg chg="mod">
          <ac:chgData name="Agis Georgiades" userId="6741d09a-9152-493d-adb6-2e05fc88d9da" providerId="ADAL" clId="{ACACC4B0-F702-4255-91F2-7346B5526355}" dt="2024-03-15T15:24:09.430" v="3500" actId="20577"/>
          <ac:spMkLst>
            <pc:docMk/>
            <pc:sldMk cId="2887086561" sldId="394"/>
            <ac:spMk id="2" creationId="{0A32731C-311B-46F7-A865-6C3AF6B09A47}"/>
          </ac:spMkLst>
        </pc:spChg>
        <pc:spChg chg="mod">
          <ac:chgData name="Agis Georgiades" userId="6741d09a-9152-493d-adb6-2e05fc88d9da" providerId="ADAL" clId="{ACACC4B0-F702-4255-91F2-7346B5526355}" dt="2024-03-15T15:25:25.399" v="3529" actId="114"/>
          <ac:spMkLst>
            <pc:docMk/>
            <pc:sldMk cId="2887086561" sldId="394"/>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1853936513" sldId="395"/>
        </pc:sldMkLst>
      </pc:sldChg>
      <pc:sldChg chg="modSp add mod ord">
        <pc:chgData name="Agis Georgiades" userId="6741d09a-9152-493d-adb6-2e05fc88d9da" providerId="ADAL" clId="{ACACC4B0-F702-4255-91F2-7346B5526355}" dt="2024-03-19T15:23:42.521" v="7389" actId="20577"/>
        <pc:sldMkLst>
          <pc:docMk/>
          <pc:sldMk cId="3107195192" sldId="395"/>
        </pc:sldMkLst>
        <pc:spChg chg="mod">
          <ac:chgData name="Agis Georgiades" userId="6741d09a-9152-493d-adb6-2e05fc88d9da" providerId="ADAL" clId="{ACACC4B0-F702-4255-91F2-7346B5526355}" dt="2024-03-15T15:28:10.610" v="3569" actId="20577"/>
          <ac:spMkLst>
            <pc:docMk/>
            <pc:sldMk cId="3107195192" sldId="395"/>
            <ac:spMk id="2" creationId="{0A32731C-311B-46F7-A865-6C3AF6B09A47}"/>
          </ac:spMkLst>
        </pc:spChg>
        <pc:spChg chg="mod">
          <ac:chgData name="Agis Georgiades" userId="6741d09a-9152-493d-adb6-2e05fc88d9da" providerId="ADAL" clId="{ACACC4B0-F702-4255-91F2-7346B5526355}" dt="2024-03-19T15:23:42.521" v="7389" actId="20577"/>
          <ac:spMkLst>
            <pc:docMk/>
            <pc:sldMk cId="3107195192" sldId="395"/>
            <ac:spMk id="3" creationId="{9D5232F9-FD00-464A-9F17-619C91AEF8F3}"/>
          </ac:spMkLst>
        </pc:spChg>
      </pc:sldChg>
      <pc:sldChg chg="modSp add mod">
        <pc:chgData name="Agis Georgiades" userId="6741d09a-9152-493d-adb6-2e05fc88d9da" providerId="ADAL" clId="{ACACC4B0-F702-4255-91F2-7346B5526355}" dt="2024-03-19T15:00:53.772" v="7060" actId="6549"/>
        <pc:sldMkLst>
          <pc:docMk/>
          <pc:sldMk cId="290907291" sldId="396"/>
        </pc:sldMkLst>
        <pc:spChg chg="mod">
          <ac:chgData name="Agis Georgiades" userId="6741d09a-9152-493d-adb6-2e05fc88d9da" providerId="ADAL" clId="{ACACC4B0-F702-4255-91F2-7346B5526355}" dt="2024-03-19T15:00:53.772" v="7060" actId="6549"/>
          <ac:spMkLst>
            <pc:docMk/>
            <pc:sldMk cId="290907291" sldId="396"/>
            <ac:spMk id="2" creationId="{0A32731C-311B-46F7-A865-6C3AF6B09A47}"/>
          </ac:spMkLst>
        </pc:spChg>
        <pc:spChg chg="mod">
          <ac:chgData name="Agis Georgiades" userId="6741d09a-9152-493d-adb6-2e05fc88d9da" providerId="ADAL" clId="{ACACC4B0-F702-4255-91F2-7346B5526355}" dt="2024-03-15T15:36:04.894" v="3898" actId="6549"/>
          <ac:spMkLst>
            <pc:docMk/>
            <pc:sldMk cId="290907291" sldId="396"/>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2168935055" sldId="396"/>
        </pc:sldMkLst>
      </pc:sldChg>
      <pc:sldChg chg="del">
        <pc:chgData name="Agis Georgiades" userId="6741d09a-9152-493d-adb6-2e05fc88d9da" providerId="ADAL" clId="{ACACC4B0-F702-4255-91F2-7346B5526355}" dt="2024-03-14T15:05:54.394" v="51" actId="47"/>
        <pc:sldMkLst>
          <pc:docMk/>
          <pc:sldMk cId="2284670570" sldId="397"/>
        </pc:sldMkLst>
      </pc:sldChg>
      <pc:sldChg chg="modSp add del mod ord">
        <pc:chgData name="Agis Georgiades" userId="6741d09a-9152-493d-adb6-2e05fc88d9da" providerId="ADAL" clId="{ACACC4B0-F702-4255-91F2-7346B5526355}" dt="2024-03-15T15:49:45.778" v="4289" actId="47"/>
        <pc:sldMkLst>
          <pc:docMk/>
          <pc:sldMk cId="3789127452" sldId="397"/>
        </pc:sldMkLst>
        <pc:spChg chg="mod">
          <ac:chgData name="Agis Georgiades" userId="6741d09a-9152-493d-adb6-2e05fc88d9da" providerId="ADAL" clId="{ACACC4B0-F702-4255-91F2-7346B5526355}" dt="2024-03-15T15:44:00.560" v="4040" actId="20577"/>
          <ac:spMkLst>
            <pc:docMk/>
            <pc:sldMk cId="3789127452" sldId="397"/>
            <ac:spMk id="2" creationId="{0A32731C-311B-46F7-A865-6C3AF6B09A47}"/>
          </ac:spMkLst>
        </pc:spChg>
        <pc:spChg chg="mod">
          <ac:chgData name="Agis Georgiades" userId="6741d09a-9152-493d-adb6-2e05fc88d9da" providerId="ADAL" clId="{ACACC4B0-F702-4255-91F2-7346B5526355}" dt="2024-03-15T15:48:57.178" v="4285" actId="20577"/>
          <ac:spMkLst>
            <pc:docMk/>
            <pc:sldMk cId="3789127452" sldId="397"/>
            <ac:spMk id="3" creationId="{9D5232F9-FD00-464A-9F17-619C91AEF8F3}"/>
          </ac:spMkLst>
        </pc:spChg>
      </pc:sldChg>
      <pc:sldChg chg="modSp add mod ord">
        <pc:chgData name="Agis Georgiades" userId="6741d09a-9152-493d-adb6-2e05fc88d9da" providerId="ADAL" clId="{ACACC4B0-F702-4255-91F2-7346B5526355}" dt="2024-03-15T15:53:32.776" v="4359"/>
        <pc:sldMkLst>
          <pc:docMk/>
          <pc:sldMk cId="212914334" sldId="398"/>
        </pc:sldMkLst>
        <pc:spChg chg="mod">
          <ac:chgData name="Agis Georgiades" userId="6741d09a-9152-493d-adb6-2e05fc88d9da" providerId="ADAL" clId="{ACACC4B0-F702-4255-91F2-7346B5526355}" dt="2024-03-15T15:52:14.472" v="4356" actId="20577"/>
          <ac:spMkLst>
            <pc:docMk/>
            <pc:sldMk cId="212914334" sldId="398"/>
            <ac:spMk id="3" creationId="{9D5232F9-FD00-464A-9F17-619C91AEF8F3}"/>
          </ac:spMkLst>
        </pc:spChg>
      </pc:sldChg>
      <pc:sldChg chg="add del">
        <pc:chgData name="Agis Georgiades" userId="6741d09a-9152-493d-adb6-2e05fc88d9da" providerId="ADAL" clId="{ACACC4B0-F702-4255-91F2-7346B5526355}" dt="2024-03-15T15:48:50.163" v="4266" actId="2890"/>
        <pc:sldMkLst>
          <pc:docMk/>
          <pc:sldMk cId="547727658" sldId="398"/>
        </pc:sldMkLst>
      </pc:sldChg>
      <pc:sldChg chg="del">
        <pc:chgData name="Agis Georgiades" userId="6741d09a-9152-493d-adb6-2e05fc88d9da" providerId="ADAL" clId="{ACACC4B0-F702-4255-91F2-7346B5526355}" dt="2024-03-14T15:05:54.394" v="51" actId="47"/>
        <pc:sldMkLst>
          <pc:docMk/>
          <pc:sldMk cId="1376383941" sldId="399"/>
        </pc:sldMkLst>
      </pc:sldChg>
      <pc:sldChg chg="modSp add mod">
        <pc:chgData name="Agis Georgiades" userId="6741d09a-9152-493d-adb6-2e05fc88d9da" providerId="ADAL" clId="{ACACC4B0-F702-4255-91F2-7346B5526355}" dt="2024-03-15T15:54:13.026" v="4488" actId="20577"/>
        <pc:sldMkLst>
          <pc:docMk/>
          <pc:sldMk cId="1475915162" sldId="399"/>
        </pc:sldMkLst>
        <pc:spChg chg="mod">
          <ac:chgData name="Agis Georgiades" userId="6741d09a-9152-493d-adb6-2e05fc88d9da" providerId="ADAL" clId="{ACACC4B0-F702-4255-91F2-7346B5526355}" dt="2024-03-15T15:53:49.214" v="4388" actId="6549"/>
          <ac:spMkLst>
            <pc:docMk/>
            <pc:sldMk cId="1475915162" sldId="399"/>
            <ac:spMk id="2" creationId="{0A32731C-311B-46F7-A865-6C3AF6B09A47}"/>
          </ac:spMkLst>
        </pc:spChg>
        <pc:spChg chg="mod">
          <ac:chgData name="Agis Georgiades" userId="6741d09a-9152-493d-adb6-2e05fc88d9da" providerId="ADAL" clId="{ACACC4B0-F702-4255-91F2-7346B5526355}" dt="2024-03-15T15:54:13.026" v="4488" actId="20577"/>
          <ac:spMkLst>
            <pc:docMk/>
            <pc:sldMk cId="1475915162" sldId="399"/>
            <ac:spMk id="3" creationId="{9D5232F9-FD00-464A-9F17-619C91AEF8F3}"/>
          </ac:spMkLst>
        </pc:spChg>
      </pc:sldChg>
      <pc:sldChg chg="modSp add del mod">
        <pc:chgData name="Agis Georgiades" userId="6741d09a-9152-493d-adb6-2e05fc88d9da" providerId="ADAL" clId="{ACACC4B0-F702-4255-91F2-7346B5526355}" dt="2024-03-15T15:52:48.759" v="4357" actId="47"/>
        <pc:sldMkLst>
          <pc:docMk/>
          <pc:sldMk cId="3339964169" sldId="399"/>
        </pc:sldMkLst>
        <pc:spChg chg="mod">
          <ac:chgData name="Agis Georgiades" userId="6741d09a-9152-493d-adb6-2e05fc88d9da" providerId="ADAL" clId="{ACACC4B0-F702-4255-91F2-7346B5526355}" dt="2024-03-15T15:50:58.377" v="4316" actId="6549"/>
          <ac:spMkLst>
            <pc:docMk/>
            <pc:sldMk cId="3339964169" sldId="399"/>
            <ac:spMk id="2" creationId="{0A32731C-311B-46F7-A865-6C3AF6B09A47}"/>
          </ac:spMkLst>
        </pc:spChg>
      </pc:sldChg>
      <pc:sldChg chg="del">
        <pc:chgData name="Agis Georgiades" userId="6741d09a-9152-493d-adb6-2e05fc88d9da" providerId="ADAL" clId="{ACACC4B0-F702-4255-91F2-7346B5526355}" dt="2024-03-14T15:05:54.394" v="51" actId="47"/>
        <pc:sldMkLst>
          <pc:docMk/>
          <pc:sldMk cId="3001988390" sldId="400"/>
        </pc:sldMkLst>
      </pc:sldChg>
      <pc:sldChg chg="modSp add mod">
        <pc:chgData name="Agis Georgiades" userId="6741d09a-9152-493d-adb6-2e05fc88d9da" providerId="ADAL" clId="{ACACC4B0-F702-4255-91F2-7346B5526355}" dt="2024-03-15T16:03:26.485" v="4619" actId="20577"/>
        <pc:sldMkLst>
          <pc:docMk/>
          <pc:sldMk cId="3250783724" sldId="400"/>
        </pc:sldMkLst>
        <pc:spChg chg="mod">
          <ac:chgData name="Agis Georgiades" userId="6741d09a-9152-493d-adb6-2e05fc88d9da" providerId="ADAL" clId="{ACACC4B0-F702-4255-91F2-7346B5526355}" dt="2024-03-15T16:03:26.485" v="4619" actId="20577"/>
          <ac:spMkLst>
            <pc:docMk/>
            <pc:sldMk cId="3250783724" sldId="400"/>
            <ac:spMk id="3" creationId="{9D5232F9-FD00-464A-9F17-619C91AEF8F3}"/>
          </ac:spMkLst>
        </pc:spChg>
      </pc:sldChg>
      <pc:sldChg chg="modSp add mod">
        <pc:chgData name="Agis Georgiades" userId="6741d09a-9152-493d-adb6-2e05fc88d9da" providerId="ADAL" clId="{ACACC4B0-F702-4255-91F2-7346B5526355}" dt="2024-03-19T14:02:34.849" v="4784" actId="20577"/>
        <pc:sldMkLst>
          <pc:docMk/>
          <pc:sldMk cId="313106641" sldId="401"/>
        </pc:sldMkLst>
        <pc:spChg chg="mod">
          <ac:chgData name="Agis Georgiades" userId="6741d09a-9152-493d-adb6-2e05fc88d9da" providerId="ADAL" clId="{ACACC4B0-F702-4255-91F2-7346B5526355}" dt="2024-03-19T14:01:19.778" v="4701" actId="20577"/>
          <ac:spMkLst>
            <pc:docMk/>
            <pc:sldMk cId="313106641" sldId="401"/>
            <ac:spMk id="2" creationId="{0A32731C-311B-46F7-A865-6C3AF6B09A47}"/>
          </ac:spMkLst>
        </pc:spChg>
        <pc:spChg chg="mod">
          <ac:chgData name="Agis Georgiades" userId="6741d09a-9152-493d-adb6-2e05fc88d9da" providerId="ADAL" clId="{ACACC4B0-F702-4255-91F2-7346B5526355}" dt="2024-03-19T14:02:34.849" v="4784" actId="20577"/>
          <ac:spMkLst>
            <pc:docMk/>
            <pc:sldMk cId="313106641" sldId="401"/>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4097143975" sldId="401"/>
        </pc:sldMkLst>
      </pc:sldChg>
      <pc:sldChg chg="del">
        <pc:chgData name="Agis Georgiades" userId="6741d09a-9152-493d-adb6-2e05fc88d9da" providerId="ADAL" clId="{ACACC4B0-F702-4255-91F2-7346B5526355}" dt="2024-03-14T15:05:54.394" v="51" actId="47"/>
        <pc:sldMkLst>
          <pc:docMk/>
          <pc:sldMk cId="1391080404" sldId="402"/>
        </pc:sldMkLst>
      </pc:sldChg>
      <pc:sldChg chg="modSp add mod">
        <pc:chgData name="Agis Georgiades" userId="6741d09a-9152-493d-adb6-2e05fc88d9da" providerId="ADAL" clId="{ACACC4B0-F702-4255-91F2-7346B5526355}" dt="2024-03-19T15:25:35.835" v="7411" actId="20577"/>
        <pc:sldMkLst>
          <pc:docMk/>
          <pc:sldMk cId="1824976442" sldId="402"/>
        </pc:sldMkLst>
        <pc:spChg chg="mod">
          <ac:chgData name="Agis Georgiades" userId="6741d09a-9152-493d-adb6-2e05fc88d9da" providerId="ADAL" clId="{ACACC4B0-F702-4255-91F2-7346B5526355}" dt="2024-03-19T14:29:17.257" v="6368" actId="20577"/>
          <ac:spMkLst>
            <pc:docMk/>
            <pc:sldMk cId="1824976442" sldId="402"/>
            <ac:spMk id="2" creationId="{0A32731C-311B-46F7-A865-6C3AF6B09A47}"/>
          </ac:spMkLst>
        </pc:spChg>
        <pc:spChg chg="mod">
          <ac:chgData name="Agis Georgiades" userId="6741d09a-9152-493d-adb6-2e05fc88d9da" providerId="ADAL" clId="{ACACC4B0-F702-4255-91F2-7346B5526355}" dt="2024-03-19T15:25:35.835" v="7411" actId="20577"/>
          <ac:spMkLst>
            <pc:docMk/>
            <pc:sldMk cId="1824976442" sldId="402"/>
            <ac:spMk id="3" creationId="{9D5232F9-FD00-464A-9F17-619C91AEF8F3}"/>
          </ac:spMkLst>
        </pc:spChg>
      </pc:sldChg>
      <pc:sldChg chg="modSp add mod">
        <pc:chgData name="Agis Georgiades" userId="6741d09a-9152-493d-adb6-2e05fc88d9da" providerId="ADAL" clId="{ACACC4B0-F702-4255-91F2-7346B5526355}" dt="2024-03-19T14:09:31.149" v="5028" actId="20577"/>
        <pc:sldMkLst>
          <pc:docMk/>
          <pc:sldMk cId="671778319" sldId="403"/>
        </pc:sldMkLst>
        <pc:spChg chg="mod">
          <ac:chgData name="Agis Georgiades" userId="6741d09a-9152-493d-adb6-2e05fc88d9da" providerId="ADAL" clId="{ACACC4B0-F702-4255-91F2-7346B5526355}" dt="2024-03-19T14:08:19.812" v="4990" actId="20577"/>
          <ac:spMkLst>
            <pc:docMk/>
            <pc:sldMk cId="671778319" sldId="403"/>
            <ac:spMk id="2" creationId="{0A32731C-311B-46F7-A865-6C3AF6B09A47}"/>
          </ac:spMkLst>
        </pc:spChg>
        <pc:spChg chg="mod">
          <ac:chgData name="Agis Georgiades" userId="6741d09a-9152-493d-adb6-2e05fc88d9da" providerId="ADAL" clId="{ACACC4B0-F702-4255-91F2-7346B5526355}" dt="2024-03-19T14:09:31.149" v="5028" actId="20577"/>
          <ac:spMkLst>
            <pc:docMk/>
            <pc:sldMk cId="671778319" sldId="403"/>
            <ac:spMk id="3" creationId="{9D5232F9-FD00-464A-9F17-619C91AEF8F3}"/>
          </ac:spMkLst>
        </pc:spChg>
      </pc:sldChg>
      <pc:sldChg chg="del">
        <pc:chgData name="Agis Georgiades" userId="6741d09a-9152-493d-adb6-2e05fc88d9da" providerId="ADAL" clId="{ACACC4B0-F702-4255-91F2-7346B5526355}" dt="2024-03-14T15:05:54.394" v="51" actId="47"/>
        <pc:sldMkLst>
          <pc:docMk/>
          <pc:sldMk cId="3476008245" sldId="403"/>
        </pc:sldMkLst>
      </pc:sldChg>
      <pc:sldChg chg="del">
        <pc:chgData name="Agis Georgiades" userId="6741d09a-9152-493d-adb6-2e05fc88d9da" providerId="ADAL" clId="{ACACC4B0-F702-4255-91F2-7346B5526355}" dt="2024-03-14T15:05:54.394" v="51" actId="47"/>
        <pc:sldMkLst>
          <pc:docMk/>
          <pc:sldMk cId="1268340928" sldId="404"/>
        </pc:sldMkLst>
      </pc:sldChg>
      <pc:sldChg chg="modSp add mod">
        <pc:chgData name="Agis Georgiades" userId="6741d09a-9152-493d-adb6-2e05fc88d9da" providerId="ADAL" clId="{ACACC4B0-F702-4255-91F2-7346B5526355}" dt="2024-03-19T14:11:37.834" v="5274" actId="20577"/>
        <pc:sldMkLst>
          <pc:docMk/>
          <pc:sldMk cId="4287420738" sldId="404"/>
        </pc:sldMkLst>
        <pc:spChg chg="mod">
          <ac:chgData name="Agis Georgiades" userId="6741d09a-9152-493d-adb6-2e05fc88d9da" providerId="ADAL" clId="{ACACC4B0-F702-4255-91F2-7346B5526355}" dt="2024-03-19T14:10:19.941" v="5072" actId="20577"/>
          <ac:spMkLst>
            <pc:docMk/>
            <pc:sldMk cId="4287420738" sldId="404"/>
            <ac:spMk id="2" creationId="{0A32731C-311B-46F7-A865-6C3AF6B09A47}"/>
          </ac:spMkLst>
        </pc:spChg>
        <pc:spChg chg="mod">
          <ac:chgData name="Agis Georgiades" userId="6741d09a-9152-493d-adb6-2e05fc88d9da" providerId="ADAL" clId="{ACACC4B0-F702-4255-91F2-7346B5526355}" dt="2024-03-19T14:11:37.834" v="5274" actId="20577"/>
          <ac:spMkLst>
            <pc:docMk/>
            <pc:sldMk cId="4287420738" sldId="404"/>
            <ac:spMk id="3" creationId="{9D5232F9-FD00-464A-9F17-619C91AEF8F3}"/>
          </ac:spMkLst>
        </pc:spChg>
      </pc:sldChg>
      <pc:sldChg chg="del">
        <pc:chgData name="Agis Georgiades" userId="6741d09a-9152-493d-adb6-2e05fc88d9da" providerId="ADAL" clId="{ACACC4B0-F702-4255-91F2-7346B5526355}" dt="2024-03-14T15:06:33.154" v="74" actId="47"/>
        <pc:sldMkLst>
          <pc:docMk/>
          <pc:sldMk cId="1994514284" sldId="405"/>
        </pc:sldMkLst>
      </pc:sldChg>
      <pc:sldChg chg="modSp add mod">
        <pc:chgData name="Agis Georgiades" userId="6741d09a-9152-493d-adb6-2e05fc88d9da" providerId="ADAL" clId="{ACACC4B0-F702-4255-91F2-7346B5526355}" dt="2024-03-19T14:27:01.322" v="6217" actId="20577"/>
        <pc:sldMkLst>
          <pc:docMk/>
          <pc:sldMk cId="3269465190" sldId="405"/>
        </pc:sldMkLst>
        <pc:spChg chg="mod">
          <ac:chgData name="Agis Georgiades" userId="6741d09a-9152-493d-adb6-2e05fc88d9da" providerId="ADAL" clId="{ACACC4B0-F702-4255-91F2-7346B5526355}" dt="2024-03-19T14:13:35.923" v="5304" actId="20577"/>
          <ac:spMkLst>
            <pc:docMk/>
            <pc:sldMk cId="3269465190" sldId="405"/>
            <ac:spMk id="2" creationId="{0A32731C-311B-46F7-A865-6C3AF6B09A47}"/>
          </ac:spMkLst>
        </pc:spChg>
        <pc:spChg chg="mod">
          <ac:chgData name="Agis Georgiades" userId="6741d09a-9152-493d-adb6-2e05fc88d9da" providerId="ADAL" clId="{ACACC4B0-F702-4255-91F2-7346B5526355}" dt="2024-03-19T14:27:01.322" v="6217" actId="20577"/>
          <ac:spMkLst>
            <pc:docMk/>
            <pc:sldMk cId="3269465190" sldId="405"/>
            <ac:spMk id="3" creationId="{9D5232F9-FD00-464A-9F17-619C91AEF8F3}"/>
          </ac:spMkLst>
        </pc:spChg>
      </pc:sldChg>
      <pc:sldChg chg="modSp add mod">
        <pc:chgData name="Agis Georgiades" userId="6741d09a-9152-493d-adb6-2e05fc88d9da" providerId="ADAL" clId="{ACACC4B0-F702-4255-91F2-7346B5526355}" dt="2024-03-19T15:26:36.724" v="7416" actId="20577"/>
        <pc:sldMkLst>
          <pc:docMk/>
          <pc:sldMk cId="3550207609" sldId="406"/>
        </pc:sldMkLst>
        <pc:spChg chg="mod">
          <ac:chgData name="Agis Georgiades" userId="6741d09a-9152-493d-adb6-2e05fc88d9da" providerId="ADAL" clId="{ACACC4B0-F702-4255-91F2-7346B5526355}" dt="2024-03-19T14:18:43.334" v="5410" actId="20577"/>
          <ac:spMkLst>
            <pc:docMk/>
            <pc:sldMk cId="3550207609" sldId="406"/>
            <ac:spMk id="2" creationId="{0A32731C-311B-46F7-A865-6C3AF6B09A47}"/>
          </ac:spMkLst>
        </pc:spChg>
        <pc:spChg chg="mod">
          <ac:chgData name="Agis Georgiades" userId="6741d09a-9152-493d-adb6-2e05fc88d9da" providerId="ADAL" clId="{ACACC4B0-F702-4255-91F2-7346B5526355}" dt="2024-03-19T15:26:36.724" v="7416" actId="20577"/>
          <ac:spMkLst>
            <pc:docMk/>
            <pc:sldMk cId="3550207609" sldId="406"/>
            <ac:spMk id="3" creationId="{9D5232F9-FD00-464A-9F17-619C91AEF8F3}"/>
          </ac:spMkLst>
        </pc:spChg>
      </pc:sldChg>
      <pc:sldChg chg="del">
        <pc:chgData name="Agis Georgiades" userId="6741d09a-9152-493d-adb6-2e05fc88d9da" providerId="ADAL" clId="{ACACC4B0-F702-4255-91F2-7346B5526355}" dt="2024-03-14T15:06:34.316" v="75" actId="47"/>
        <pc:sldMkLst>
          <pc:docMk/>
          <pc:sldMk cId="3766917654" sldId="406"/>
        </pc:sldMkLst>
      </pc:sldChg>
      <pc:sldChg chg="del">
        <pc:chgData name="Agis Georgiades" userId="6741d09a-9152-493d-adb6-2e05fc88d9da" providerId="ADAL" clId="{ACACC4B0-F702-4255-91F2-7346B5526355}" dt="2024-03-14T15:06:35.013" v="76" actId="47"/>
        <pc:sldMkLst>
          <pc:docMk/>
          <pc:sldMk cId="650614580" sldId="407"/>
        </pc:sldMkLst>
      </pc:sldChg>
      <pc:sldChg chg="modSp add mod">
        <pc:chgData name="Agis Georgiades" userId="6741d09a-9152-493d-adb6-2e05fc88d9da" providerId="ADAL" clId="{ACACC4B0-F702-4255-91F2-7346B5526355}" dt="2024-03-19T14:22:26.373" v="5693" actId="20577"/>
        <pc:sldMkLst>
          <pc:docMk/>
          <pc:sldMk cId="3582249675" sldId="407"/>
        </pc:sldMkLst>
        <pc:spChg chg="mod">
          <ac:chgData name="Agis Georgiades" userId="6741d09a-9152-493d-adb6-2e05fc88d9da" providerId="ADAL" clId="{ACACC4B0-F702-4255-91F2-7346B5526355}" dt="2024-03-19T14:22:26.373" v="5693" actId="20577"/>
          <ac:spMkLst>
            <pc:docMk/>
            <pc:sldMk cId="3582249675" sldId="407"/>
            <ac:spMk id="3" creationId="{9D5232F9-FD00-464A-9F17-619C91AEF8F3}"/>
          </ac:spMkLst>
        </pc:spChg>
      </pc:sldChg>
      <pc:sldChg chg="modSp add mod">
        <pc:chgData name="Agis Georgiades" userId="6741d09a-9152-493d-adb6-2e05fc88d9da" providerId="ADAL" clId="{ACACC4B0-F702-4255-91F2-7346B5526355}" dt="2024-03-19T14:23:22.697" v="5716" actId="6549"/>
        <pc:sldMkLst>
          <pc:docMk/>
          <pc:sldMk cId="2664657450" sldId="408"/>
        </pc:sldMkLst>
        <pc:spChg chg="mod">
          <ac:chgData name="Agis Georgiades" userId="6741d09a-9152-493d-adb6-2e05fc88d9da" providerId="ADAL" clId="{ACACC4B0-F702-4255-91F2-7346B5526355}" dt="2024-03-19T14:22:37.790" v="5702" actId="20577"/>
          <ac:spMkLst>
            <pc:docMk/>
            <pc:sldMk cId="2664657450" sldId="408"/>
            <ac:spMk id="2" creationId="{0A32731C-311B-46F7-A865-6C3AF6B09A47}"/>
          </ac:spMkLst>
        </pc:spChg>
        <pc:spChg chg="mod">
          <ac:chgData name="Agis Georgiades" userId="6741d09a-9152-493d-adb6-2e05fc88d9da" providerId="ADAL" clId="{ACACC4B0-F702-4255-91F2-7346B5526355}" dt="2024-03-19T14:23:22.697" v="5716" actId="6549"/>
          <ac:spMkLst>
            <pc:docMk/>
            <pc:sldMk cId="2664657450" sldId="408"/>
            <ac:spMk id="3" creationId="{9D5232F9-FD00-464A-9F17-619C91AEF8F3}"/>
          </ac:spMkLst>
        </pc:spChg>
      </pc:sldChg>
      <pc:sldChg chg="modSp add mod ord">
        <pc:chgData name="Agis Georgiades" userId="6741d09a-9152-493d-adb6-2e05fc88d9da" providerId="ADAL" clId="{ACACC4B0-F702-4255-91F2-7346B5526355}" dt="2024-03-19T15:29:07.109" v="7435" actId="20577"/>
        <pc:sldMkLst>
          <pc:docMk/>
          <pc:sldMk cId="3739482824" sldId="409"/>
        </pc:sldMkLst>
        <pc:spChg chg="mod">
          <ac:chgData name="Agis Georgiades" userId="6741d09a-9152-493d-adb6-2e05fc88d9da" providerId="ADAL" clId="{ACACC4B0-F702-4255-91F2-7346B5526355}" dt="2024-03-19T15:02:13.234" v="7061" actId="20577"/>
          <ac:spMkLst>
            <pc:docMk/>
            <pc:sldMk cId="3739482824" sldId="409"/>
            <ac:spMk id="2" creationId="{0A32731C-311B-46F7-A865-6C3AF6B09A47}"/>
          </ac:spMkLst>
        </pc:spChg>
        <pc:spChg chg="mod">
          <ac:chgData name="Agis Georgiades" userId="6741d09a-9152-493d-adb6-2e05fc88d9da" providerId="ADAL" clId="{ACACC4B0-F702-4255-91F2-7346B5526355}" dt="2024-03-19T15:29:07.109" v="7435" actId="20577"/>
          <ac:spMkLst>
            <pc:docMk/>
            <pc:sldMk cId="3739482824" sldId="409"/>
            <ac:spMk id="3" creationId="{9D5232F9-FD00-464A-9F17-619C91AEF8F3}"/>
          </ac:spMkLst>
        </pc:spChg>
      </pc:sldChg>
      <pc:sldChg chg="modSp add mod">
        <pc:chgData name="Agis Georgiades" userId="6741d09a-9152-493d-adb6-2e05fc88d9da" providerId="ADAL" clId="{ACACC4B0-F702-4255-91F2-7346B5526355}" dt="2024-03-19T14:32:32.427" v="6426" actId="255"/>
        <pc:sldMkLst>
          <pc:docMk/>
          <pc:sldMk cId="2141095420" sldId="410"/>
        </pc:sldMkLst>
        <pc:spChg chg="mod">
          <ac:chgData name="Agis Georgiades" userId="6741d09a-9152-493d-adb6-2e05fc88d9da" providerId="ADAL" clId="{ACACC4B0-F702-4255-91F2-7346B5526355}" dt="2024-03-19T14:30:56.682" v="6397" actId="20577"/>
          <ac:spMkLst>
            <pc:docMk/>
            <pc:sldMk cId="2141095420" sldId="410"/>
            <ac:spMk id="2" creationId="{0A32731C-311B-46F7-A865-6C3AF6B09A47}"/>
          </ac:spMkLst>
        </pc:spChg>
        <pc:spChg chg="mod">
          <ac:chgData name="Agis Georgiades" userId="6741d09a-9152-493d-adb6-2e05fc88d9da" providerId="ADAL" clId="{ACACC4B0-F702-4255-91F2-7346B5526355}" dt="2024-03-19T14:32:32.427" v="6426" actId="255"/>
          <ac:spMkLst>
            <pc:docMk/>
            <pc:sldMk cId="2141095420" sldId="410"/>
            <ac:spMk id="3" creationId="{9D5232F9-FD00-464A-9F17-619C91AEF8F3}"/>
          </ac:spMkLst>
        </pc:spChg>
      </pc:sldChg>
      <pc:sldChg chg="modSp add mod">
        <pc:chgData name="Agis Georgiades" userId="6741d09a-9152-493d-adb6-2e05fc88d9da" providerId="ADAL" clId="{ACACC4B0-F702-4255-91F2-7346B5526355}" dt="2024-03-19T14:34:30.585" v="6532" actId="20577"/>
        <pc:sldMkLst>
          <pc:docMk/>
          <pc:sldMk cId="1609952495" sldId="411"/>
        </pc:sldMkLst>
        <pc:spChg chg="mod">
          <ac:chgData name="Agis Georgiades" userId="6741d09a-9152-493d-adb6-2e05fc88d9da" providerId="ADAL" clId="{ACACC4B0-F702-4255-91F2-7346B5526355}" dt="2024-03-19T14:33:18.980" v="6473" actId="6549"/>
          <ac:spMkLst>
            <pc:docMk/>
            <pc:sldMk cId="1609952495" sldId="411"/>
            <ac:spMk id="2" creationId="{0A32731C-311B-46F7-A865-6C3AF6B09A47}"/>
          </ac:spMkLst>
        </pc:spChg>
        <pc:spChg chg="mod">
          <ac:chgData name="Agis Georgiades" userId="6741d09a-9152-493d-adb6-2e05fc88d9da" providerId="ADAL" clId="{ACACC4B0-F702-4255-91F2-7346B5526355}" dt="2024-03-19T14:34:30.585" v="6532" actId="20577"/>
          <ac:spMkLst>
            <pc:docMk/>
            <pc:sldMk cId="1609952495" sldId="411"/>
            <ac:spMk id="3" creationId="{9D5232F9-FD00-464A-9F17-619C91AEF8F3}"/>
          </ac:spMkLst>
        </pc:spChg>
      </pc:sldChg>
      <pc:sldChg chg="add del">
        <pc:chgData name="Agis Georgiades" userId="6741d09a-9152-493d-adb6-2e05fc88d9da" providerId="ADAL" clId="{ACACC4B0-F702-4255-91F2-7346B5526355}" dt="2024-03-19T15:28:58.735" v="7417" actId="47"/>
        <pc:sldMkLst>
          <pc:docMk/>
          <pc:sldMk cId="873074305" sldId="412"/>
        </pc:sldMkLst>
      </pc:sldChg>
      <pc:sldChg chg="modSp add mod">
        <pc:chgData name="Agis Georgiades" userId="6741d09a-9152-493d-adb6-2e05fc88d9da" providerId="ADAL" clId="{ACACC4B0-F702-4255-91F2-7346B5526355}" dt="2024-03-19T15:18:54.372" v="7374" actId="20577"/>
        <pc:sldMkLst>
          <pc:docMk/>
          <pc:sldMk cId="3776420422" sldId="413"/>
        </pc:sldMkLst>
        <pc:spChg chg="mod">
          <ac:chgData name="Agis Georgiades" userId="6741d09a-9152-493d-adb6-2e05fc88d9da" providerId="ADAL" clId="{ACACC4B0-F702-4255-91F2-7346B5526355}" dt="2024-03-19T14:41:22.765" v="6797" actId="20577"/>
          <ac:spMkLst>
            <pc:docMk/>
            <pc:sldMk cId="3776420422" sldId="413"/>
            <ac:spMk id="2" creationId="{0A32731C-311B-46F7-A865-6C3AF6B09A47}"/>
          </ac:spMkLst>
        </pc:spChg>
        <pc:spChg chg="mod">
          <ac:chgData name="Agis Georgiades" userId="6741d09a-9152-493d-adb6-2e05fc88d9da" providerId="ADAL" clId="{ACACC4B0-F702-4255-91F2-7346B5526355}" dt="2024-03-19T15:18:54.372" v="7374" actId="20577"/>
          <ac:spMkLst>
            <pc:docMk/>
            <pc:sldMk cId="3776420422" sldId="413"/>
            <ac:spMk id="3" creationId="{9D5232F9-FD00-464A-9F17-619C91AEF8F3}"/>
          </ac:spMkLst>
        </pc:spChg>
      </pc:sldChg>
      <pc:sldChg chg="modSp add del mod">
        <pc:chgData name="Agis Georgiades" userId="6741d09a-9152-493d-adb6-2e05fc88d9da" providerId="ADAL" clId="{ACACC4B0-F702-4255-91F2-7346B5526355}" dt="2024-03-19T14:44:58.710" v="7055" actId="47"/>
        <pc:sldMkLst>
          <pc:docMk/>
          <pc:sldMk cId="1397607151" sldId="414"/>
        </pc:sldMkLst>
        <pc:spChg chg="mod">
          <ac:chgData name="Agis Georgiades" userId="6741d09a-9152-493d-adb6-2e05fc88d9da" providerId="ADAL" clId="{ACACC4B0-F702-4255-91F2-7346B5526355}" dt="2024-03-19T14:43:50.431" v="6992" actId="6549"/>
          <ac:spMkLst>
            <pc:docMk/>
            <pc:sldMk cId="1397607151" sldId="414"/>
            <ac:spMk id="2" creationId="{0A32731C-311B-46F7-A865-6C3AF6B09A47}"/>
          </ac:spMkLst>
        </pc:spChg>
      </pc:sldChg>
      <pc:sldChg chg="add">
        <pc:chgData name="Agis Georgiades" userId="6741d09a-9152-493d-adb6-2e05fc88d9da" providerId="ADAL" clId="{ACACC4B0-F702-4255-91F2-7346B5526355}" dt="2024-03-19T15:16:14.579" v="7062" actId="2890"/>
        <pc:sldMkLst>
          <pc:docMk/>
          <pc:sldMk cId="1876289079" sldId="414"/>
        </pc:sldMkLst>
      </pc:sldChg>
    </pc:docChg>
  </pc:docChgLst>
  <pc:docChgLst>
    <pc:chgData name="Agis Georgiades" userId="6741d09a-9152-493d-adb6-2e05fc88d9da" providerId="ADAL" clId="{25007353-66F7-4B73-AAF2-B83BD2629E71}"/>
    <pc:docChg chg="modSld">
      <pc:chgData name="Agis Georgiades" userId="6741d09a-9152-493d-adb6-2e05fc88d9da" providerId="ADAL" clId="{25007353-66F7-4B73-AAF2-B83BD2629E71}" dt="2024-04-03T11:32:51.345" v="241" actId="20577"/>
      <pc:docMkLst>
        <pc:docMk/>
      </pc:docMkLst>
      <pc:sldChg chg="modSp mod">
        <pc:chgData name="Agis Georgiades" userId="6741d09a-9152-493d-adb6-2e05fc88d9da" providerId="ADAL" clId="{25007353-66F7-4B73-AAF2-B83BD2629E71}" dt="2024-04-03T11:22:22.989" v="65" actId="114"/>
        <pc:sldMkLst>
          <pc:docMk/>
          <pc:sldMk cId="3899383465" sldId="377"/>
        </pc:sldMkLst>
        <pc:spChg chg="mod">
          <ac:chgData name="Agis Georgiades" userId="6741d09a-9152-493d-adb6-2e05fc88d9da" providerId="ADAL" clId="{25007353-66F7-4B73-AAF2-B83BD2629E71}" dt="2024-04-03T11:22:22.989" v="65" actId="114"/>
          <ac:spMkLst>
            <pc:docMk/>
            <pc:sldMk cId="3899383465" sldId="377"/>
            <ac:spMk id="3" creationId="{9D5232F9-FD00-464A-9F17-619C91AEF8F3}"/>
          </ac:spMkLst>
        </pc:spChg>
      </pc:sldChg>
      <pc:sldChg chg="modSp mod">
        <pc:chgData name="Agis Georgiades" userId="6741d09a-9152-493d-adb6-2e05fc88d9da" providerId="ADAL" clId="{25007353-66F7-4B73-AAF2-B83BD2629E71}" dt="2024-04-03T11:25:20.371" v="183" actId="20577"/>
        <pc:sldMkLst>
          <pc:docMk/>
          <pc:sldMk cId="3230064165" sldId="386"/>
        </pc:sldMkLst>
        <pc:spChg chg="mod">
          <ac:chgData name="Agis Georgiades" userId="6741d09a-9152-493d-adb6-2e05fc88d9da" providerId="ADAL" clId="{25007353-66F7-4B73-AAF2-B83BD2629E71}" dt="2024-04-03T11:25:20.371" v="183" actId="20577"/>
          <ac:spMkLst>
            <pc:docMk/>
            <pc:sldMk cId="3230064165" sldId="386"/>
            <ac:spMk id="3" creationId="{9D5232F9-FD00-464A-9F17-619C91AEF8F3}"/>
          </ac:spMkLst>
        </pc:spChg>
      </pc:sldChg>
      <pc:sldChg chg="modSp mod">
        <pc:chgData name="Agis Georgiades" userId="6741d09a-9152-493d-adb6-2e05fc88d9da" providerId="ADAL" clId="{25007353-66F7-4B73-AAF2-B83BD2629E71}" dt="2024-04-03T11:28:06.095" v="184" actId="20577"/>
        <pc:sldMkLst>
          <pc:docMk/>
          <pc:sldMk cId="3107195192" sldId="395"/>
        </pc:sldMkLst>
        <pc:spChg chg="mod">
          <ac:chgData name="Agis Georgiades" userId="6741d09a-9152-493d-adb6-2e05fc88d9da" providerId="ADAL" clId="{25007353-66F7-4B73-AAF2-B83BD2629E71}" dt="2024-04-03T11:28:06.095" v="184" actId="20577"/>
          <ac:spMkLst>
            <pc:docMk/>
            <pc:sldMk cId="3107195192" sldId="395"/>
            <ac:spMk id="3" creationId="{9D5232F9-FD00-464A-9F17-619C91AEF8F3}"/>
          </ac:spMkLst>
        </pc:spChg>
      </pc:sldChg>
      <pc:sldChg chg="modSp mod">
        <pc:chgData name="Agis Georgiades" userId="6741d09a-9152-493d-adb6-2e05fc88d9da" providerId="ADAL" clId="{25007353-66F7-4B73-AAF2-B83BD2629E71}" dt="2024-04-03T11:31:18.825" v="240" actId="20577"/>
        <pc:sldMkLst>
          <pc:docMk/>
          <pc:sldMk cId="1824976442" sldId="402"/>
        </pc:sldMkLst>
        <pc:spChg chg="mod">
          <ac:chgData name="Agis Georgiades" userId="6741d09a-9152-493d-adb6-2e05fc88d9da" providerId="ADAL" clId="{25007353-66F7-4B73-AAF2-B83BD2629E71}" dt="2024-04-03T11:31:18.825" v="240" actId="20577"/>
          <ac:spMkLst>
            <pc:docMk/>
            <pc:sldMk cId="1824976442" sldId="402"/>
            <ac:spMk id="3" creationId="{9D5232F9-FD00-464A-9F17-619C91AEF8F3}"/>
          </ac:spMkLst>
        </pc:spChg>
      </pc:sldChg>
      <pc:sldChg chg="modSp mod">
        <pc:chgData name="Agis Georgiades" userId="6741d09a-9152-493d-adb6-2e05fc88d9da" providerId="ADAL" clId="{25007353-66F7-4B73-AAF2-B83BD2629E71}" dt="2024-04-03T11:32:51.345" v="241" actId="20577"/>
        <pc:sldMkLst>
          <pc:docMk/>
          <pc:sldMk cId="1609952495" sldId="411"/>
        </pc:sldMkLst>
        <pc:spChg chg="mod">
          <ac:chgData name="Agis Georgiades" userId="6741d09a-9152-493d-adb6-2e05fc88d9da" providerId="ADAL" clId="{25007353-66F7-4B73-AAF2-B83BD2629E71}" dt="2024-04-03T11:32:51.345" v="241" actId="20577"/>
          <ac:spMkLst>
            <pc:docMk/>
            <pc:sldMk cId="1609952495" sldId="411"/>
            <ac:spMk id="3" creationId="{9D5232F9-FD00-464A-9F17-619C91AEF8F3}"/>
          </ac:spMkLst>
        </pc:spChg>
      </pc:sldChg>
    </pc:docChg>
  </pc:docChgLst>
  <pc:docChgLst>
    <pc:chgData name="Agis Georgiades" userId="6741d09a-9152-493d-adb6-2e05fc88d9da" providerId="ADAL" clId="{988FDA1D-E7D2-449B-8BE2-AD4E5159DA2F}"/>
    <pc:docChg chg="undo redo custSel addSld delSld modSld sldOrd">
      <pc:chgData name="Agis Georgiades" userId="6741d09a-9152-493d-adb6-2e05fc88d9da" providerId="ADAL" clId="{988FDA1D-E7D2-449B-8BE2-AD4E5159DA2F}" dt="2023-06-28T07:16:35.708" v="6409" actId="114"/>
      <pc:docMkLst>
        <pc:docMk/>
      </pc:docMkLst>
      <pc:sldChg chg="modSp mod">
        <pc:chgData name="Agis Georgiades" userId="6741d09a-9152-493d-adb6-2e05fc88d9da" providerId="ADAL" clId="{988FDA1D-E7D2-449B-8BE2-AD4E5159DA2F}" dt="2023-06-27T13:21:47.653" v="183" actId="20577"/>
        <pc:sldMkLst>
          <pc:docMk/>
          <pc:sldMk cId="2586058810" sldId="256"/>
        </pc:sldMkLst>
        <pc:spChg chg="mod">
          <ac:chgData name="Agis Georgiades" userId="6741d09a-9152-493d-adb6-2e05fc88d9da" providerId="ADAL" clId="{988FDA1D-E7D2-449B-8BE2-AD4E5159DA2F}" dt="2023-06-27T13:21:47.653" v="183" actId="20577"/>
          <ac:spMkLst>
            <pc:docMk/>
            <pc:sldMk cId="2586058810" sldId="256"/>
            <ac:spMk id="2" creationId="{CFE75451-6A4B-484B-9ED1-353CCE25B0F4}"/>
          </ac:spMkLst>
        </pc:spChg>
        <pc:spChg chg="mod">
          <ac:chgData name="Agis Georgiades" userId="6741d09a-9152-493d-adb6-2e05fc88d9da" providerId="ADAL" clId="{988FDA1D-E7D2-449B-8BE2-AD4E5159DA2F}" dt="2023-06-27T13:21:15.757" v="177" actId="14100"/>
          <ac:spMkLst>
            <pc:docMk/>
            <pc:sldMk cId="2586058810" sldId="256"/>
            <ac:spMk id="3" creationId="{0236A1B4-B8D1-4A72-8E20-0703F54BF1FE}"/>
          </ac:spMkLst>
        </pc:spChg>
      </pc:sldChg>
      <pc:sldChg chg="del">
        <pc:chgData name="Agis Georgiades" userId="6741d09a-9152-493d-adb6-2e05fc88d9da" providerId="ADAL" clId="{988FDA1D-E7D2-449B-8BE2-AD4E5159DA2F}" dt="2023-06-27T13:19:41.202" v="49" actId="47"/>
        <pc:sldMkLst>
          <pc:docMk/>
          <pc:sldMk cId="3563561887" sldId="272"/>
        </pc:sldMkLst>
      </pc:sldChg>
      <pc:sldChg chg="del">
        <pc:chgData name="Agis Georgiades" userId="6741d09a-9152-493d-adb6-2e05fc88d9da" providerId="ADAL" clId="{988FDA1D-E7D2-449B-8BE2-AD4E5159DA2F}" dt="2023-06-27T13:19:46.483" v="54" actId="47"/>
        <pc:sldMkLst>
          <pc:docMk/>
          <pc:sldMk cId="3560461925" sldId="273"/>
        </pc:sldMkLst>
      </pc:sldChg>
      <pc:sldChg chg="del">
        <pc:chgData name="Agis Georgiades" userId="6741d09a-9152-493d-adb6-2e05fc88d9da" providerId="ADAL" clId="{988FDA1D-E7D2-449B-8BE2-AD4E5159DA2F}" dt="2023-06-27T13:19:47.159" v="55" actId="47"/>
        <pc:sldMkLst>
          <pc:docMk/>
          <pc:sldMk cId="4156027637" sldId="274"/>
        </pc:sldMkLst>
      </pc:sldChg>
      <pc:sldChg chg="del">
        <pc:chgData name="Agis Georgiades" userId="6741d09a-9152-493d-adb6-2e05fc88d9da" providerId="ADAL" clId="{988FDA1D-E7D2-449B-8BE2-AD4E5159DA2F}" dt="2023-06-27T13:19:47.836" v="56" actId="47"/>
        <pc:sldMkLst>
          <pc:docMk/>
          <pc:sldMk cId="3077049856" sldId="275"/>
        </pc:sldMkLst>
      </pc:sldChg>
      <pc:sldChg chg="del">
        <pc:chgData name="Agis Georgiades" userId="6741d09a-9152-493d-adb6-2e05fc88d9da" providerId="ADAL" clId="{988FDA1D-E7D2-449B-8BE2-AD4E5159DA2F}" dt="2023-06-27T13:19:53.265" v="63" actId="47"/>
        <pc:sldMkLst>
          <pc:docMk/>
          <pc:sldMk cId="2040115987" sldId="276"/>
        </pc:sldMkLst>
      </pc:sldChg>
      <pc:sldChg chg="del">
        <pc:chgData name="Agis Georgiades" userId="6741d09a-9152-493d-adb6-2e05fc88d9da" providerId="ADAL" clId="{988FDA1D-E7D2-449B-8BE2-AD4E5159DA2F}" dt="2023-06-27T13:19:48.514" v="57" actId="47"/>
        <pc:sldMkLst>
          <pc:docMk/>
          <pc:sldMk cId="1483703009" sldId="277"/>
        </pc:sldMkLst>
      </pc:sldChg>
      <pc:sldChg chg="del">
        <pc:chgData name="Agis Georgiades" userId="6741d09a-9152-493d-adb6-2e05fc88d9da" providerId="ADAL" clId="{988FDA1D-E7D2-449B-8BE2-AD4E5159DA2F}" dt="2023-06-27T13:19:40.397" v="48" actId="47"/>
        <pc:sldMkLst>
          <pc:docMk/>
          <pc:sldMk cId="1933952231" sldId="278"/>
        </pc:sldMkLst>
      </pc:sldChg>
      <pc:sldChg chg="modSp mod">
        <pc:chgData name="Agis Georgiades" userId="6741d09a-9152-493d-adb6-2e05fc88d9da" providerId="ADAL" clId="{988FDA1D-E7D2-449B-8BE2-AD4E5159DA2F}" dt="2023-06-28T07:10:18.821" v="6355" actId="123"/>
        <pc:sldMkLst>
          <pc:docMk/>
          <pc:sldMk cId="3463365545" sldId="279"/>
        </pc:sldMkLst>
        <pc:spChg chg="mod">
          <ac:chgData name="Agis Georgiades" userId="6741d09a-9152-493d-adb6-2e05fc88d9da" providerId="ADAL" clId="{988FDA1D-E7D2-449B-8BE2-AD4E5159DA2F}" dt="2023-06-28T06:37:26.038" v="5630" actId="20577"/>
          <ac:spMkLst>
            <pc:docMk/>
            <pc:sldMk cId="3463365545" sldId="279"/>
            <ac:spMk id="2" creationId="{0A32731C-311B-46F7-A865-6C3AF6B09A47}"/>
          </ac:spMkLst>
        </pc:spChg>
        <pc:spChg chg="mod">
          <ac:chgData name="Agis Georgiades" userId="6741d09a-9152-493d-adb6-2e05fc88d9da" providerId="ADAL" clId="{988FDA1D-E7D2-449B-8BE2-AD4E5159DA2F}" dt="2023-06-28T07:10:18.821" v="6355" actId="123"/>
          <ac:spMkLst>
            <pc:docMk/>
            <pc:sldMk cId="3463365545" sldId="279"/>
            <ac:spMk id="3" creationId="{9D5232F9-FD00-464A-9F17-619C91AEF8F3}"/>
          </ac:spMkLst>
        </pc:spChg>
        <pc:spChg chg="mod">
          <ac:chgData name="Agis Georgiades" userId="6741d09a-9152-493d-adb6-2e05fc88d9da" providerId="ADAL" clId="{988FDA1D-E7D2-449B-8BE2-AD4E5159DA2F}" dt="2023-06-27T13:42:13.165" v="737" actId="20577"/>
          <ac:spMkLst>
            <pc:docMk/>
            <pc:sldMk cId="3463365545" sldId="279"/>
            <ac:spMk id="5" creationId="{8D51ED20-04D4-4894-B0C2-9C541A61A734}"/>
          </ac:spMkLst>
        </pc:spChg>
      </pc:sldChg>
      <pc:sldChg chg="modSp add del mod ord">
        <pc:chgData name="Agis Georgiades" userId="6741d09a-9152-493d-adb6-2e05fc88d9da" providerId="ADAL" clId="{988FDA1D-E7D2-449B-8BE2-AD4E5159DA2F}" dt="2023-06-27T13:21:35.573" v="178" actId="47"/>
        <pc:sldMkLst>
          <pc:docMk/>
          <pc:sldMk cId="121342393" sldId="280"/>
        </pc:sldMkLst>
        <pc:spChg chg="mod">
          <ac:chgData name="Agis Georgiades" userId="6741d09a-9152-493d-adb6-2e05fc88d9da" providerId="ADAL" clId="{988FDA1D-E7D2-449B-8BE2-AD4E5159DA2F}" dt="2023-06-27T13:20:54.276" v="170" actId="115"/>
          <ac:spMkLst>
            <pc:docMk/>
            <pc:sldMk cId="121342393" sldId="280"/>
            <ac:spMk id="2" creationId="{CFE75451-6A4B-484B-9ED1-353CCE25B0F4}"/>
          </ac:spMkLst>
        </pc:spChg>
      </pc:sldChg>
      <pc:sldChg chg="del">
        <pc:chgData name="Agis Georgiades" userId="6741d09a-9152-493d-adb6-2e05fc88d9da" providerId="ADAL" clId="{988FDA1D-E7D2-449B-8BE2-AD4E5159DA2F}" dt="2023-06-27T13:19:42.663" v="51" actId="47"/>
        <pc:sldMkLst>
          <pc:docMk/>
          <pc:sldMk cId="1076767335" sldId="280"/>
        </pc:sldMkLst>
      </pc:sldChg>
      <pc:sldChg chg="del">
        <pc:chgData name="Agis Georgiades" userId="6741d09a-9152-493d-adb6-2e05fc88d9da" providerId="ADAL" clId="{988FDA1D-E7D2-449B-8BE2-AD4E5159DA2F}" dt="2023-06-27T13:19:41.987" v="50" actId="47"/>
        <pc:sldMkLst>
          <pc:docMk/>
          <pc:sldMk cId="1113861873" sldId="281"/>
        </pc:sldMkLst>
      </pc:sldChg>
      <pc:sldChg chg="modSp add mod">
        <pc:chgData name="Agis Georgiades" userId="6741d09a-9152-493d-adb6-2e05fc88d9da" providerId="ADAL" clId="{988FDA1D-E7D2-449B-8BE2-AD4E5159DA2F}" dt="2023-06-28T06:42:11.565" v="5821" actId="20577"/>
        <pc:sldMkLst>
          <pc:docMk/>
          <pc:sldMk cId="2096875341" sldId="281"/>
        </pc:sldMkLst>
        <pc:spChg chg="mod">
          <ac:chgData name="Agis Georgiades" userId="6741d09a-9152-493d-adb6-2e05fc88d9da" providerId="ADAL" clId="{988FDA1D-E7D2-449B-8BE2-AD4E5159DA2F}" dt="2023-06-27T14:57:23.731" v="3854" actId="14100"/>
          <ac:spMkLst>
            <pc:docMk/>
            <pc:sldMk cId="2096875341" sldId="281"/>
            <ac:spMk id="2" creationId="{0A32731C-311B-46F7-A865-6C3AF6B09A47}"/>
          </ac:spMkLst>
        </pc:spChg>
        <pc:spChg chg="mod">
          <ac:chgData name="Agis Georgiades" userId="6741d09a-9152-493d-adb6-2e05fc88d9da" providerId="ADAL" clId="{988FDA1D-E7D2-449B-8BE2-AD4E5159DA2F}" dt="2023-06-28T06:42:11.565" v="5821" actId="20577"/>
          <ac:spMkLst>
            <pc:docMk/>
            <pc:sldMk cId="2096875341" sldId="281"/>
            <ac:spMk id="3" creationId="{9D5232F9-FD00-464A-9F17-619C91AEF8F3}"/>
          </ac:spMkLst>
        </pc:spChg>
        <pc:spChg chg="mod">
          <ac:chgData name="Agis Georgiades" userId="6741d09a-9152-493d-adb6-2e05fc88d9da" providerId="ADAL" clId="{988FDA1D-E7D2-449B-8BE2-AD4E5159DA2F}" dt="2023-06-27T13:42:32.512" v="740"/>
          <ac:spMkLst>
            <pc:docMk/>
            <pc:sldMk cId="2096875341" sldId="281"/>
            <ac:spMk id="5" creationId="{8D51ED20-04D4-4894-B0C2-9C541A61A734}"/>
          </ac:spMkLst>
        </pc:spChg>
      </pc:sldChg>
      <pc:sldChg chg="modSp add mod ord">
        <pc:chgData name="Agis Georgiades" userId="6741d09a-9152-493d-adb6-2e05fc88d9da" providerId="ADAL" clId="{988FDA1D-E7D2-449B-8BE2-AD4E5159DA2F}" dt="2023-06-27T13:21:50.339" v="184" actId="20577"/>
        <pc:sldMkLst>
          <pc:docMk/>
          <pc:sldMk cId="2327587967" sldId="282"/>
        </pc:sldMkLst>
        <pc:spChg chg="mod">
          <ac:chgData name="Agis Georgiades" userId="6741d09a-9152-493d-adb6-2e05fc88d9da" providerId="ADAL" clId="{988FDA1D-E7D2-449B-8BE2-AD4E5159DA2F}" dt="2023-06-27T13:21:50.339" v="184" actId="20577"/>
          <ac:spMkLst>
            <pc:docMk/>
            <pc:sldMk cId="2327587967" sldId="282"/>
            <ac:spMk id="2" creationId="{CFE75451-6A4B-484B-9ED1-353CCE25B0F4}"/>
          </ac:spMkLst>
        </pc:spChg>
      </pc:sldChg>
      <pc:sldChg chg="modSp add mod ord">
        <pc:chgData name="Agis Georgiades" userId="6741d09a-9152-493d-adb6-2e05fc88d9da" providerId="ADAL" clId="{988FDA1D-E7D2-449B-8BE2-AD4E5159DA2F}" dt="2023-06-28T07:14:32.792" v="6397" actId="114"/>
        <pc:sldMkLst>
          <pc:docMk/>
          <pc:sldMk cId="1561570269" sldId="283"/>
        </pc:sldMkLst>
        <pc:spChg chg="mod">
          <ac:chgData name="Agis Georgiades" userId="6741d09a-9152-493d-adb6-2e05fc88d9da" providerId="ADAL" clId="{988FDA1D-E7D2-449B-8BE2-AD4E5159DA2F}" dt="2023-06-27T14:28:39.334" v="2506" actId="6549"/>
          <ac:spMkLst>
            <pc:docMk/>
            <pc:sldMk cId="1561570269" sldId="283"/>
            <ac:spMk id="2" creationId="{0A32731C-311B-46F7-A865-6C3AF6B09A47}"/>
          </ac:spMkLst>
        </pc:spChg>
        <pc:spChg chg="mod">
          <ac:chgData name="Agis Georgiades" userId="6741d09a-9152-493d-adb6-2e05fc88d9da" providerId="ADAL" clId="{988FDA1D-E7D2-449B-8BE2-AD4E5159DA2F}" dt="2023-06-28T07:14:32.792" v="6397" actId="114"/>
          <ac:spMkLst>
            <pc:docMk/>
            <pc:sldMk cId="1561570269" sldId="283"/>
            <ac:spMk id="3" creationId="{9D5232F9-FD00-464A-9F17-619C91AEF8F3}"/>
          </ac:spMkLst>
        </pc:spChg>
        <pc:spChg chg="mod">
          <ac:chgData name="Agis Georgiades" userId="6741d09a-9152-493d-adb6-2e05fc88d9da" providerId="ADAL" clId="{988FDA1D-E7D2-449B-8BE2-AD4E5159DA2F}" dt="2023-06-27T13:42:25.918" v="739"/>
          <ac:spMkLst>
            <pc:docMk/>
            <pc:sldMk cId="1561570269" sldId="283"/>
            <ac:spMk id="5" creationId="{8D51ED20-04D4-4894-B0C2-9C541A61A734}"/>
          </ac:spMkLst>
        </pc:spChg>
      </pc:sldChg>
      <pc:sldChg chg="del">
        <pc:chgData name="Agis Georgiades" userId="6741d09a-9152-493d-adb6-2e05fc88d9da" providerId="ADAL" clId="{988FDA1D-E7D2-449B-8BE2-AD4E5159DA2F}" dt="2023-06-27T13:19:45.211" v="52" actId="47"/>
        <pc:sldMkLst>
          <pc:docMk/>
          <pc:sldMk cId="1720238030" sldId="283"/>
        </pc:sldMkLst>
      </pc:sldChg>
      <pc:sldChg chg="del">
        <pc:chgData name="Agis Georgiades" userId="6741d09a-9152-493d-adb6-2e05fc88d9da" providerId="ADAL" clId="{988FDA1D-E7D2-449B-8BE2-AD4E5159DA2F}" dt="2023-06-27T13:19:45.807" v="53" actId="47"/>
        <pc:sldMkLst>
          <pc:docMk/>
          <pc:sldMk cId="613393092" sldId="284"/>
        </pc:sldMkLst>
      </pc:sldChg>
      <pc:sldChg chg="modSp add mod">
        <pc:chgData name="Agis Georgiades" userId="6741d09a-9152-493d-adb6-2e05fc88d9da" providerId="ADAL" clId="{988FDA1D-E7D2-449B-8BE2-AD4E5159DA2F}" dt="2023-06-28T07:11:01.072" v="6371" actId="14100"/>
        <pc:sldMkLst>
          <pc:docMk/>
          <pc:sldMk cId="3564653380" sldId="284"/>
        </pc:sldMkLst>
        <pc:spChg chg="mod">
          <ac:chgData name="Agis Georgiades" userId="6741d09a-9152-493d-adb6-2e05fc88d9da" providerId="ADAL" clId="{988FDA1D-E7D2-449B-8BE2-AD4E5159DA2F}" dt="2023-06-28T07:10:58.310" v="6370" actId="14100"/>
          <ac:spMkLst>
            <pc:docMk/>
            <pc:sldMk cId="3564653380" sldId="284"/>
            <ac:spMk id="2" creationId="{0A32731C-311B-46F7-A865-6C3AF6B09A47}"/>
          </ac:spMkLst>
        </pc:spChg>
        <pc:spChg chg="mod">
          <ac:chgData name="Agis Georgiades" userId="6741d09a-9152-493d-adb6-2e05fc88d9da" providerId="ADAL" clId="{988FDA1D-E7D2-449B-8BE2-AD4E5159DA2F}" dt="2023-06-28T07:11:01.072" v="6371" actId="14100"/>
          <ac:spMkLst>
            <pc:docMk/>
            <pc:sldMk cId="3564653380" sldId="284"/>
            <ac:spMk id="3" creationId="{9D5232F9-FD00-464A-9F17-619C91AEF8F3}"/>
          </ac:spMkLst>
        </pc:spChg>
        <pc:spChg chg="mod">
          <ac:chgData name="Agis Georgiades" userId="6741d09a-9152-493d-adb6-2e05fc88d9da" providerId="ADAL" clId="{988FDA1D-E7D2-449B-8BE2-AD4E5159DA2F}" dt="2023-06-27T13:42:21.827" v="738"/>
          <ac:spMkLst>
            <pc:docMk/>
            <pc:sldMk cId="3564653380" sldId="284"/>
            <ac:spMk id="5" creationId="{8D51ED20-04D4-4894-B0C2-9C541A61A734}"/>
          </ac:spMkLst>
        </pc:spChg>
      </pc:sldChg>
      <pc:sldChg chg="del">
        <pc:chgData name="Agis Georgiades" userId="6741d09a-9152-493d-adb6-2e05fc88d9da" providerId="ADAL" clId="{988FDA1D-E7D2-449B-8BE2-AD4E5159DA2F}" dt="2023-06-27T13:19:49.128" v="58" actId="47"/>
        <pc:sldMkLst>
          <pc:docMk/>
          <pc:sldMk cId="686195787" sldId="285"/>
        </pc:sldMkLst>
      </pc:sldChg>
      <pc:sldChg chg="modSp add mod ord">
        <pc:chgData name="Agis Georgiades" userId="6741d09a-9152-493d-adb6-2e05fc88d9da" providerId="ADAL" clId="{988FDA1D-E7D2-449B-8BE2-AD4E5159DA2F}" dt="2023-06-28T06:56:43.482" v="6112" actId="20577"/>
        <pc:sldMkLst>
          <pc:docMk/>
          <pc:sldMk cId="3093807010" sldId="285"/>
        </pc:sldMkLst>
        <pc:spChg chg="mod">
          <ac:chgData name="Agis Georgiades" userId="6741d09a-9152-493d-adb6-2e05fc88d9da" providerId="ADAL" clId="{988FDA1D-E7D2-449B-8BE2-AD4E5159DA2F}" dt="2023-06-28T06:56:43.482" v="6112" actId="20577"/>
          <ac:spMkLst>
            <pc:docMk/>
            <pc:sldMk cId="3093807010" sldId="285"/>
            <ac:spMk id="2" creationId="{0A32731C-311B-46F7-A865-6C3AF6B09A47}"/>
          </ac:spMkLst>
        </pc:spChg>
        <pc:spChg chg="mod">
          <ac:chgData name="Agis Georgiades" userId="6741d09a-9152-493d-adb6-2e05fc88d9da" providerId="ADAL" clId="{988FDA1D-E7D2-449B-8BE2-AD4E5159DA2F}" dt="2023-06-28T06:47:34.332" v="5900" actId="20577"/>
          <ac:spMkLst>
            <pc:docMk/>
            <pc:sldMk cId="3093807010" sldId="285"/>
            <ac:spMk id="3" creationId="{9D5232F9-FD00-464A-9F17-619C91AEF8F3}"/>
          </ac:spMkLst>
        </pc:spChg>
      </pc:sldChg>
      <pc:sldChg chg="del">
        <pc:chgData name="Agis Georgiades" userId="6741d09a-9152-493d-adb6-2e05fc88d9da" providerId="ADAL" clId="{988FDA1D-E7D2-449B-8BE2-AD4E5159DA2F}" dt="2023-06-27T13:19:49.821" v="59" actId="47"/>
        <pc:sldMkLst>
          <pc:docMk/>
          <pc:sldMk cId="2276539349" sldId="286"/>
        </pc:sldMkLst>
      </pc:sldChg>
      <pc:sldChg chg="modSp add mod">
        <pc:chgData name="Agis Georgiades" userId="6741d09a-9152-493d-adb6-2e05fc88d9da" providerId="ADAL" clId="{988FDA1D-E7D2-449B-8BE2-AD4E5159DA2F}" dt="2023-06-28T07:11:51.655" v="6372" actId="20577"/>
        <pc:sldMkLst>
          <pc:docMk/>
          <pc:sldMk cId="2591510332" sldId="286"/>
        </pc:sldMkLst>
        <pc:spChg chg="mod">
          <ac:chgData name="Agis Georgiades" userId="6741d09a-9152-493d-adb6-2e05fc88d9da" providerId="ADAL" clId="{988FDA1D-E7D2-449B-8BE2-AD4E5159DA2F}" dt="2023-06-27T13:55:46.739" v="1251" actId="20577"/>
          <ac:spMkLst>
            <pc:docMk/>
            <pc:sldMk cId="2591510332" sldId="286"/>
            <ac:spMk id="2" creationId="{0A32731C-311B-46F7-A865-6C3AF6B09A47}"/>
          </ac:spMkLst>
        </pc:spChg>
        <pc:spChg chg="mod">
          <ac:chgData name="Agis Georgiades" userId="6741d09a-9152-493d-adb6-2e05fc88d9da" providerId="ADAL" clId="{988FDA1D-E7D2-449B-8BE2-AD4E5159DA2F}" dt="2023-06-28T07:11:51.655" v="6372" actId="20577"/>
          <ac:spMkLst>
            <pc:docMk/>
            <pc:sldMk cId="2591510332" sldId="286"/>
            <ac:spMk id="3" creationId="{9D5232F9-FD00-464A-9F17-619C91AEF8F3}"/>
          </ac:spMkLst>
        </pc:spChg>
      </pc:sldChg>
      <pc:sldChg chg="del">
        <pc:chgData name="Agis Georgiades" userId="6741d09a-9152-493d-adb6-2e05fc88d9da" providerId="ADAL" clId="{988FDA1D-E7D2-449B-8BE2-AD4E5159DA2F}" dt="2023-06-27T13:19:51.320" v="61" actId="47"/>
        <pc:sldMkLst>
          <pc:docMk/>
          <pc:sldMk cId="3366251330" sldId="287"/>
        </pc:sldMkLst>
      </pc:sldChg>
      <pc:sldChg chg="modSp add mod ord">
        <pc:chgData name="Agis Georgiades" userId="6741d09a-9152-493d-adb6-2e05fc88d9da" providerId="ADAL" clId="{988FDA1D-E7D2-449B-8BE2-AD4E5159DA2F}" dt="2023-06-28T06:56:59.967" v="6120" actId="20577"/>
        <pc:sldMkLst>
          <pc:docMk/>
          <pc:sldMk cId="3693810270" sldId="287"/>
        </pc:sldMkLst>
        <pc:spChg chg="mod">
          <ac:chgData name="Agis Georgiades" userId="6741d09a-9152-493d-adb6-2e05fc88d9da" providerId="ADAL" clId="{988FDA1D-E7D2-449B-8BE2-AD4E5159DA2F}" dt="2023-06-28T06:56:59.967" v="6120" actId="20577"/>
          <ac:spMkLst>
            <pc:docMk/>
            <pc:sldMk cId="3693810270" sldId="287"/>
            <ac:spMk id="2" creationId="{0A32731C-311B-46F7-A865-6C3AF6B09A47}"/>
          </ac:spMkLst>
        </pc:spChg>
        <pc:spChg chg="mod">
          <ac:chgData name="Agis Georgiades" userId="6741d09a-9152-493d-adb6-2e05fc88d9da" providerId="ADAL" clId="{988FDA1D-E7D2-449B-8BE2-AD4E5159DA2F}" dt="2023-06-28T06:47:45.120" v="5912" actId="20577"/>
          <ac:spMkLst>
            <pc:docMk/>
            <pc:sldMk cId="3693810270" sldId="287"/>
            <ac:spMk id="3" creationId="{9D5232F9-FD00-464A-9F17-619C91AEF8F3}"/>
          </ac:spMkLst>
        </pc:spChg>
      </pc:sldChg>
      <pc:sldChg chg="del">
        <pc:chgData name="Agis Georgiades" userId="6741d09a-9152-493d-adb6-2e05fc88d9da" providerId="ADAL" clId="{988FDA1D-E7D2-449B-8BE2-AD4E5159DA2F}" dt="2023-06-27T13:19:52.608" v="62" actId="47"/>
        <pc:sldMkLst>
          <pc:docMk/>
          <pc:sldMk cId="1521794011" sldId="288"/>
        </pc:sldMkLst>
      </pc:sldChg>
      <pc:sldChg chg="modSp add mod">
        <pc:chgData name="Agis Georgiades" userId="6741d09a-9152-493d-adb6-2e05fc88d9da" providerId="ADAL" clId="{988FDA1D-E7D2-449B-8BE2-AD4E5159DA2F}" dt="2023-06-28T07:05:41.456" v="6353" actId="20577"/>
        <pc:sldMkLst>
          <pc:docMk/>
          <pc:sldMk cId="3753781775" sldId="288"/>
        </pc:sldMkLst>
        <pc:spChg chg="mod">
          <ac:chgData name="Agis Georgiades" userId="6741d09a-9152-493d-adb6-2e05fc88d9da" providerId="ADAL" clId="{988FDA1D-E7D2-449B-8BE2-AD4E5159DA2F}" dt="2023-06-28T07:05:41.456" v="6353" actId="20577"/>
          <ac:spMkLst>
            <pc:docMk/>
            <pc:sldMk cId="3753781775" sldId="288"/>
            <ac:spMk id="3" creationId="{9D5232F9-FD00-464A-9F17-619C91AEF8F3}"/>
          </ac:spMkLst>
        </pc:spChg>
      </pc:sldChg>
      <pc:sldChg chg="del">
        <pc:chgData name="Agis Georgiades" userId="6741d09a-9152-493d-adb6-2e05fc88d9da" providerId="ADAL" clId="{988FDA1D-E7D2-449B-8BE2-AD4E5159DA2F}" dt="2023-06-27T13:19:50.576" v="60" actId="47"/>
        <pc:sldMkLst>
          <pc:docMk/>
          <pc:sldMk cId="2544405013" sldId="289"/>
        </pc:sldMkLst>
      </pc:sldChg>
      <pc:sldChg chg="modSp add mod">
        <pc:chgData name="Agis Georgiades" userId="6741d09a-9152-493d-adb6-2e05fc88d9da" providerId="ADAL" clId="{988FDA1D-E7D2-449B-8BE2-AD4E5159DA2F}" dt="2023-06-28T06:57:20.606" v="6130" actId="20577"/>
        <pc:sldMkLst>
          <pc:docMk/>
          <pc:sldMk cId="3527421113" sldId="289"/>
        </pc:sldMkLst>
        <pc:spChg chg="mod">
          <ac:chgData name="Agis Georgiades" userId="6741d09a-9152-493d-adb6-2e05fc88d9da" providerId="ADAL" clId="{988FDA1D-E7D2-449B-8BE2-AD4E5159DA2F}" dt="2023-06-28T06:57:20.606" v="6130" actId="20577"/>
          <ac:spMkLst>
            <pc:docMk/>
            <pc:sldMk cId="3527421113" sldId="289"/>
            <ac:spMk id="2" creationId="{0A32731C-311B-46F7-A865-6C3AF6B09A47}"/>
          </ac:spMkLst>
        </pc:spChg>
        <pc:spChg chg="mod">
          <ac:chgData name="Agis Georgiades" userId="6741d09a-9152-493d-adb6-2e05fc88d9da" providerId="ADAL" clId="{988FDA1D-E7D2-449B-8BE2-AD4E5159DA2F}" dt="2023-06-28T06:48:08.470" v="5920" actId="20577"/>
          <ac:spMkLst>
            <pc:docMk/>
            <pc:sldMk cId="3527421113" sldId="289"/>
            <ac:spMk id="3" creationId="{9D5232F9-FD00-464A-9F17-619C91AEF8F3}"/>
          </ac:spMkLst>
        </pc:spChg>
      </pc:sldChg>
      <pc:sldChg chg="modSp add mod ord">
        <pc:chgData name="Agis Georgiades" userId="6741d09a-9152-493d-adb6-2e05fc88d9da" providerId="ADAL" clId="{988FDA1D-E7D2-449B-8BE2-AD4E5159DA2F}" dt="2023-06-28T07:13:35.710" v="6389" actId="14100"/>
        <pc:sldMkLst>
          <pc:docMk/>
          <pc:sldMk cId="16917401" sldId="290"/>
        </pc:sldMkLst>
        <pc:spChg chg="mod">
          <ac:chgData name="Agis Georgiades" userId="6741d09a-9152-493d-adb6-2e05fc88d9da" providerId="ADAL" clId="{988FDA1D-E7D2-449B-8BE2-AD4E5159DA2F}" dt="2023-06-28T06:59:58.857" v="6206" actId="20577"/>
          <ac:spMkLst>
            <pc:docMk/>
            <pc:sldMk cId="16917401" sldId="290"/>
            <ac:spMk id="2" creationId="{0A32731C-311B-46F7-A865-6C3AF6B09A47}"/>
          </ac:spMkLst>
        </pc:spChg>
        <pc:spChg chg="mod">
          <ac:chgData name="Agis Georgiades" userId="6741d09a-9152-493d-adb6-2e05fc88d9da" providerId="ADAL" clId="{988FDA1D-E7D2-449B-8BE2-AD4E5159DA2F}" dt="2023-06-28T07:13:35.710" v="6389" actId="14100"/>
          <ac:spMkLst>
            <pc:docMk/>
            <pc:sldMk cId="16917401" sldId="290"/>
            <ac:spMk id="3" creationId="{9D5232F9-FD00-464A-9F17-619C91AEF8F3}"/>
          </ac:spMkLst>
        </pc:spChg>
      </pc:sldChg>
      <pc:sldChg chg="del">
        <pc:chgData name="Agis Georgiades" userId="6741d09a-9152-493d-adb6-2e05fc88d9da" providerId="ADAL" clId="{988FDA1D-E7D2-449B-8BE2-AD4E5159DA2F}" dt="2023-06-27T13:19:53.910" v="64" actId="47"/>
        <pc:sldMkLst>
          <pc:docMk/>
          <pc:sldMk cId="3114311398" sldId="290"/>
        </pc:sldMkLst>
      </pc:sldChg>
      <pc:sldChg chg="del">
        <pc:chgData name="Agis Georgiades" userId="6741d09a-9152-493d-adb6-2e05fc88d9da" providerId="ADAL" clId="{988FDA1D-E7D2-449B-8BE2-AD4E5159DA2F}" dt="2023-06-27T13:19:55.312" v="66" actId="47"/>
        <pc:sldMkLst>
          <pc:docMk/>
          <pc:sldMk cId="3308564733" sldId="291"/>
        </pc:sldMkLst>
      </pc:sldChg>
      <pc:sldChg chg="modSp add mod">
        <pc:chgData name="Agis Georgiades" userId="6741d09a-9152-493d-adb6-2e05fc88d9da" providerId="ADAL" clId="{988FDA1D-E7D2-449B-8BE2-AD4E5159DA2F}" dt="2023-06-28T07:12:52.651" v="6388" actId="14100"/>
        <pc:sldMkLst>
          <pc:docMk/>
          <pc:sldMk cId="3464289772" sldId="291"/>
        </pc:sldMkLst>
        <pc:spChg chg="mod">
          <ac:chgData name="Agis Georgiades" userId="6741d09a-9152-493d-adb6-2e05fc88d9da" providerId="ADAL" clId="{988FDA1D-E7D2-449B-8BE2-AD4E5159DA2F}" dt="2023-06-28T06:58:37.001" v="6163" actId="20577"/>
          <ac:spMkLst>
            <pc:docMk/>
            <pc:sldMk cId="3464289772" sldId="291"/>
            <ac:spMk id="2" creationId="{0A32731C-311B-46F7-A865-6C3AF6B09A47}"/>
          </ac:spMkLst>
        </pc:spChg>
        <pc:spChg chg="mod">
          <ac:chgData name="Agis Georgiades" userId="6741d09a-9152-493d-adb6-2e05fc88d9da" providerId="ADAL" clId="{988FDA1D-E7D2-449B-8BE2-AD4E5159DA2F}" dt="2023-06-28T07:12:52.651" v="6388" actId="14100"/>
          <ac:spMkLst>
            <pc:docMk/>
            <pc:sldMk cId="3464289772" sldId="291"/>
            <ac:spMk id="3" creationId="{9D5232F9-FD00-464A-9F17-619C91AEF8F3}"/>
          </ac:spMkLst>
        </pc:spChg>
      </pc:sldChg>
      <pc:sldChg chg="modSp add mod">
        <pc:chgData name="Agis Georgiades" userId="6741d09a-9152-493d-adb6-2e05fc88d9da" providerId="ADAL" clId="{988FDA1D-E7D2-449B-8BE2-AD4E5159DA2F}" dt="2023-06-28T06:59:19.312" v="6183" actId="20577"/>
        <pc:sldMkLst>
          <pc:docMk/>
          <pc:sldMk cId="1178005209" sldId="292"/>
        </pc:sldMkLst>
        <pc:spChg chg="mod">
          <ac:chgData name="Agis Georgiades" userId="6741d09a-9152-493d-adb6-2e05fc88d9da" providerId="ADAL" clId="{988FDA1D-E7D2-449B-8BE2-AD4E5159DA2F}" dt="2023-06-27T14:22:38.774" v="2393" actId="20577"/>
          <ac:spMkLst>
            <pc:docMk/>
            <pc:sldMk cId="1178005209" sldId="292"/>
            <ac:spMk id="2" creationId="{0A32731C-311B-46F7-A865-6C3AF6B09A47}"/>
          </ac:spMkLst>
        </pc:spChg>
        <pc:spChg chg="mod">
          <ac:chgData name="Agis Georgiades" userId="6741d09a-9152-493d-adb6-2e05fc88d9da" providerId="ADAL" clId="{988FDA1D-E7D2-449B-8BE2-AD4E5159DA2F}" dt="2023-06-28T06:59:19.312" v="6183" actId="20577"/>
          <ac:spMkLst>
            <pc:docMk/>
            <pc:sldMk cId="1178005209" sldId="292"/>
            <ac:spMk id="3" creationId="{9D5232F9-FD00-464A-9F17-619C91AEF8F3}"/>
          </ac:spMkLst>
        </pc:spChg>
      </pc:sldChg>
      <pc:sldChg chg="del">
        <pc:chgData name="Agis Georgiades" userId="6741d09a-9152-493d-adb6-2e05fc88d9da" providerId="ADAL" clId="{988FDA1D-E7D2-449B-8BE2-AD4E5159DA2F}" dt="2023-06-27T13:19:57.422" v="67" actId="47"/>
        <pc:sldMkLst>
          <pc:docMk/>
          <pc:sldMk cId="4247571509" sldId="292"/>
        </pc:sldMkLst>
      </pc:sldChg>
      <pc:sldChg chg="modSp add mod">
        <pc:chgData name="Agis Georgiades" userId="6741d09a-9152-493d-adb6-2e05fc88d9da" providerId="ADAL" clId="{988FDA1D-E7D2-449B-8BE2-AD4E5159DA2F}" dt="2023-06-28T07:11:54.003" v="6373" actId="20577"/>
        <pc:sldMkLst>
          <pc:docMk/>
          <pc:sldMk cId="1254428429" sldId="293"/>
        </pc:sldMkLst>
        <pc:spChg chg="mod">
          <ac:chgData name="Agis Georgiades" userId="6741d09a-9152-493d-adb6-2e05fc88d9da" providerId="ADAL" clId="{988FDA1D-E7D2-449B-8BE2-AD4E5159DA2F}" dt="2023-06-27T14:24:16.040" v="2431" actId="20577"/>
          <ac:spMkLst>
            <pc:docMk/>
            <pc:sldMk cId="1254428429" sldId="293"/>
            <ac:spMk id="2" creationId="{0A32731C-311B-46F7-A865-6C3AF6B09A47}"/>
          </ac:spMkLst>
        </pc:spChg>
        <pc:spChg chg="mod">
          <ac:chgData name="Agis Georgiades" userId="6741d09a-9152-493d-adb6-2e05fc88d9da" providerId="ADAL" clId="{988FDA1D-E7D2-449B-8BE2-AD4E5159DA2F}" dt="2023-06-28T07:11:54.003" v="6373" actId="20577"/>
          <ac:spMkLst>
            <pc:docMk/>
            <pc:sldMk cId="1254428429" sldId="293"/>
            <ac:spMk id="3" creationId="{9D5232F9-FD00-464A-9F17-619C91AEF8F3}"/>
          </ac:spMkLst>
        </pc:spChg>
      </pc:sldChg>
      <pc:sldChg chg="del">
        <pc:chgData name="Agis Georgiades" userId="6741d09a-9152-493d-adb6-2e05fc88d9da" providerId="ADAL" clId="{988FDA1D-E7D2-449B-8BE2-AD4E5159DA2F}" dt="2023-06-27T13:19:54.530" v="65" actId="47"/>
        <pc:sldMkLst>
          <pc:docMk/>
          <pc:sldMk cId="2544356935" sldId="293"/>
        </pc:sldMkLst>
      </pc:sldChg>
      <pc:sldChg chg="modSp add mod ord">
        <pc:chgData name="Agis Georgiades" userId="6741d09a-9152-493d-adb6-2e05fc88d9da" providerId="ADAL" clId="{988FDA1D-E7D2-449B-8BE2-AD4E5159DA2F}" dt="2023-06-28T07:14:47.041" v="6399" actId="20577"/>
        <pc:sldMkLst>
          <pc:docMk/>
          <pc:sldMk cId="3114482801" sldId="294"/>
        </pc:sldMkLst>
        <pc:spChg chg="mod">
          <ac:chgData name="Agis Georgiades" userId="6741d09a-9152-493d-adb6-2e05fc88d9da" providerId="ADAL" clId="{988FDA1D-E7D2-449B-8BE2-AD4E5159DA2F}" dt="2023-06-28T07:14:47.041" v="6399" actId="20577"/>
          <ac:spMkLst>
            <pc:docMk/>
            <pc:sldMk cId="3114482801" sldId="294"/>
            <ac:spMk id="3" creationId="{9D5232F9-FD00-464A-9F17-619C91AEF8F3}"/>
          </ac:spMkLst>
        </pc:spChg>
      </pc:sldChg>
      <pc:sldChg chg="modSp add mod ord">
        <pc:chgData name="Agis Georgiades" userId="6741d09a-9152-493d-adb6-2e05fc88d9da" providerId="ADAL" clId="{988FDA1D-E7D2-449B-8BE2-AD4E5159DA2F}" dt="2023-06-28T07:14:43.169" v="6398" actId="20577"/>
        <pc:sldMkLst>
          <pc:docMk/>
          <pc:sldMk cId="2707521676" sldId="295"/>
        </pc:sldMkLst>
        <pc:spChg chg="mod">
          <ac:chgData name="Agis Georgiades" userId="6741d09a-9152-493d-adb6-2e05fc88d9da" providerId="ADAL" clId="{988FDA1D-E7D2-449B-8BE2-AD4E5159DA2F}" dt="2023-06-28T07:14:43.169" v="6398" actId="20577"/>
          <ac:spMkLst>
            <pc:docMk/>
            <pc:sldMk cId="2707521676" sldId="295"/>
            <ac:spMk id="3" creationId="{9D5232F9-FD00-464A-9F17-619C91AEF8F3}"/>
          </ac:spMkLst>
        </pc:spChg>
      </pc:sldChg>
      <pc:sldChg chg="modSp add mod">
        <pc:chgData name="Agis Georgiades" userId="6741d09a-9152-493d-adb6-2e05fc88d9da" providerId="ADAL" clId="{988FDA1D-E7D2-449B-8BE2-AD4E5159DA2F}" dt="2023-06-28T07:12:27.557" v="6387" actId="114"/>
        <pc:sldMkLst>
          <pc:docMk/>
          <pc:sldMk cId="1697692252" sldId="296"/>
        </pc:sldMkLst>
        <pc:spChg chg="mod">
          <ac:chgData name="Agis Georgiades" userId="6741d09a-9152-493d-adb6-2e05fc88d9da" providerId="ADAL" clId="{988FDA1D-E7D2-449B-8BE2-AD4E5159DA2F}" dt="2023-06-27T14:35:33.844" v="2821" actId="14100"/>
          <ac:spMkLst>
            <pc:docMk/>
            <pc:sldMk cId="1697692252" sldId="296"/>
            <ac:spMk id="2" creationId="{0A32731C-311B-46F7-A865-6C3AF6B09A47}"/>
          </ac:spMkLst>
        </pc:spChg>
        <pc:spChg chg="mod">
          <ac:chgData name="Agis Georgiades" userId="6741d09a-9152-493d-adb6-2e05fc88d9da" providerId="ADAL" clId="{988FDA1D-E7D2-449B-8BE2-AD4E5159DA2F}" dt="2023-06-28T07:12:27.557" v="6387" actId="114"/>
          <ac:spMkLst>
            <pc:docMk/>
            <pc:sldMk cId="1697692252" sldId="296"/>
            <ac:spMk id="3" creationId="{9D5232F9-FD00-464A-9F17-619C91AEF8F3}"/>
          </ac:spMkLst>
        </pc:spChg>
      </pc:sldChg>
      <pc:sldChg chg="modSp add mod">
        <pc:chgData name="Agis Georgiades" userId="6741d09a-9152-493d-adb6-2e05fc88d9da" providerId="ADAL" clId="{988FDA1D-E7D2-449B-8BE2-AD4E5159DA2F}" dt="2023-06-28T06:59:37.678" v="6198" actId="20577"/>
        <pc:sldMkLst>
          <pc:docMk/>
          <pc:sldMk cId="4145118626" sldId="297"/>
        </pc:sldMkLst>
        <pc:spChg chg="mod">
          <ac:chgData name="Agis Georgiades" userId="6741d09a-9152-493d-adb6-2e05fc88d9da" providerId="ADAL" clId="{988FDA1D-E7D2-449B-8BE2-AD4E5159DA2F}" dt="2023-06-28T06:59:29.189" v="6191" actId="20577"/>
          <ac:spMkLst>
            <pc:docMk/>
            <pc:sldMk cId="4145118626" sldId="297"/>
            <ac:spMk id="2" creationId="{0A32731C-311B-46F7-A865-6C3AF6B09A47}"/>
          </ac:spMkLst>
        </pc:spChg>
        <pc:spChg chg="mod">
          <ac:chgData name="Agis Georgiades" userId="6741d09a-9152-493d-adb6-2e05fc88d9da" providerId="ADAL" clId="{988FDA1D-E7D2-449B-8BE2-AD4E5159DA2F}" dt="2023-06-28T06:59:37.678" v="6198" actId="20577"/>
          <ac:spMkLst>
            <pc:docMk/>
            <pc:sldMk cId="4145118626" sldId="297"/>
            <ac:spMk id="3" creationId="{9D5232F9-FD00-464A-9F17-619C91AEF8F3}"/>
          </ac:spMkLst>
        </pc:spChg>
        <pc:spChg chg="mod">
          <ac:chgData name="Agis Georgiades" userId="6741d09a-9152-493d-adb6-2e05fc88d9da" providerId="ADAL" clId="{988FDA1D-E7D2-449B-8BE2-AD4E5159DA2F}" dt="2023-06-28T06:49:43.958" v="5971" actId="20578"/>
          <ac:spMkLst>
            <pc:docMk/>
            <pc:sldMk cId="4145118626" sldId="297"/>
            <ac:spMk id="5" creationId="{8D51ED20-04D4-4894-B0C2-9C541A61A734}"/>
          </ac:spMkLst>
        </pc:spChg>
      </pc:sldChg>
      <pc:sldChg chg="modSp add mod">
        <pc:chgData name="Agis Georgiades" userId="6741d09a-9152-493d-adb6-2e05fc88d9da" providerId="ADAL" clId="{988FDA1D-E7D2-449B-8BE2-AD4E5159DA2F}" dt="2023-06-28T06:58:12.311" v="6149" actId="20577"/>
        <pc:sldMkLst>
          <pc:docMk/>
          <pc:sldMk cId="1356281118" sldId="298"/>
        </pc:sldMkLst>
        <pc:spChg chg="mod">
          <ac:chgData name="Agis Georgiades" userId="6741d09a-9152-493d-adb6-2e05fc88d9da" providerId="ADAL" clId="{988FDA1D-E7D2-449B-8BE2-AD4E5159DA2F}" dt="2023-06-28T06:58:12.311" v="6149" actId="20577"/>
          <ac:spMkLst>
            <pc:docMk/>
            <pc:sldMk cId="1356281118" sldId="298"/>
            <ac:spMk id="2" creationId="{0A32731C-311B-46F7-A865-6C3AF6B09A47}"/>
          </ac:spMkLst>
        </pc:spChg>
        <pc:spChg chg="mod">
          <ac:chgData name="Agis Georgiades" userId="6741d09a-9152-493d-adb6-2e05fc88d9da" providerId="ADAL" clId="{988FDA1D-E7D2-449B-8BE2-AD4E5159DA2F}" dt="2023-06-28T06:48:41.510" v="5928" actId="20577"/>
          <ac:spMkLst>
            <pc:docMk/>
            <pc:sldMk cId="1356281118" sldId="298"/>
            <ac:spMk id="3" creationId="{9D5232F9-FD00-464A-9F17-619C91AEF8F3}"/>
          </ac:spMkLst>
        </pc:spChg>
      </pc:sldChg>
      <pc:sldChg chg="modSp add mod ord">
        <pc:chgData name="Agis Georgiades" userId="6741d09a-9152-493d-adb6-2e05fc88d9da" providerId="ADAL" clId="{988FDA1D-E7D2-449B-8BE2-AD4E5159DA2F}" dt="2023-06-28T07:00:16.568" v="6218" actId="20577"/>
        <pc:sldMkLst>
          <pc:docMk/>
          <pc:sldMk cId="302417455" sldId="299"/>
        </pc:sldMkLst>
        <pc:spChg chg="mod">
          <ac:chgData name="Agis Georgiades" userId="6741d09a-9152-493d-adb6-2e05fc88d9da" providerId="ADAL" clId="{988FDA1D-E7D2-449B-8BE2-AD4E5159DA2F}" dt="2023-06-28T07:00:16.568" v="6218" actId="20577"/>
          <ac:spMkLst>
            <pc:docMk/>
            <pc:sldMk cId="302417455" sldId="299"/>
            <ac:spMk id="2" creationId="{0A32731C-311B-46F7-A865-6C3AF6B09A47}"/>
          </ac:spMkLst>
        </pc:spChg>
        <pc:spChg chg="mod">
          <ac:chgData name="Agis Georgiades" userId="6741d09a-9152-493d-adb6-2e05fc88d9da" providerId="ADAL" clId="{988FDA1D-E7D2-449B-8BE2-AD4E5159DA2F}" dt="2023-06-28T06:50:38.592" v="5994" actId="20577"/>
          <ac:spMkLst>
            <pc:docMk/>
            <pc:sldMk cId="302417455" sldId="299"/>
            <ac:spMk id="3" creationId="{9D5232F9-FD00-464A-9F17-619C91AEF8F3}"/>
          </ac:spMkLst>
        </pc:spChg>
      </pc:sldChg>
      <pc:sldChg chg="modSp add del mod">
        <pc:chgData name="Agis Georgiades" userId="6741d09a-9152-493d-adb6-2e05fc88d9da" providerId="ADAL" clId="{988FDA1D-E7D2-449B-8BE2-AD4E5159DA2F}" dt="2023-06-27T14:47:11.127" v="3406" actId="47"/>
        <pc:sldMkLst>
          <pc:docMk/>
          <pc:sldMk cId="395667530" sldId="300"/>
        </pc:sldMkLst>
        <pc:spChg chg="mod">
          <ac:chgData name="Agis Georgiades" userId="6741d09a-9152-493d-adb6-2e05fc88d9da" providerId="ADAL" clId="{988FDA1D-E7D2-449B-8BE2-AD4E5159DA2F}" dt="2023-06-27T14:46:04.396" v="3320" actId="6549"/>
          <ac:spMkLst>
            <pc:docMk/>
            <pc:sldMk cId="395667530" sldId="300"/>
            <ac:spMk id="3" creationId="{9D5232F9-FD00-464A-9F17-619C91AEF8F3}"/>
          </ac:spMkLst>
        </pc:spChg>
      </pc:sldChg>
      <pc:sldChg chg="modSp add mod">
        <pc:chgData name="Agis Georgiades" userId="6741d09a-9152-493d-adb6-2e05fc88d9da" providerId="ADAL" clId="{988FDA1D-E7D2-449B-8BE2-AD4E5159DA2F}" dt="2023-06-28T07:00:32.035" v="6226" actId="20577"/>
        <pc:sldMkLst>
          <pc:docMk/>
          <pc:sldMk cId="2027644978" sldId="300"/>
        </pc:sldMkLst>
        <pc:spChg chg="mod">
          <ac:chgData name="Agis Georgiades" userId="6741d09a-9152-493d-adb6-2e05fc88d9da" providerId="ADAL" clId="{988FDA1D-E7D2-449B-8BE2-AD4E5159DA2F}" dt="2023-06-28T07:00:32.035" v="6226" actId="20577"/>
          <ac:spMkLst>
            <pc:docMk/>
            <pc:sldMk cId="2027644978" sldId="300"/>
            <ac:spMk id="2" creationId="{0A32731C-311B-46F7-A865-6C3AF6B09A47}"/>
          </ac:spMkLst>
        </pc:spChg>
        <pc:spChg chg="mod">
          <ac:chgData name="Agis Georgiades" userId="6741d09a-9152-493d-adb6-2e05fc88d9da" providerId="ADAL" clId="{988FDA1D-E7D2-449B-8BE2-AD4E5159DA2F}" dt="2023-06-27T14:51:50.358" v="3600" actId="5793"/>
          <ac:spMkLst>
            <pc:docMk/>
            <pc:sldMk cId="2027644978" sldId="300"/>
            <ac:spMk id="3" creationId="{9D5232F9-FD00-464A-9F17-619C91AEF8F3}"/>
          </ac:spMkLst>
        </pc:spChg>
      </pc:sldChg>
      <pc:sldChg chg="modSp add mod">
        <pc:chgData name="Agis Georgiades" userId="6741d09a-9152-493d-adb6-2e05fc88d9da" providerId="ADAL" clId="{988FDA1D-E7D2-449B-8BE2-AD4E5159DA2F}" dt="2023-06-28T06:51:24.315" v="6006" actId="6549"/>
        <pc:sldMkLst>
          <pc:docMk/>
          <pc:sldMk cId="1360466418" sldId="301"/>
        </pc:sldMkLst>
        <pc:spChg chg="mod">
          <ac:chgData name="Agis Georgiades" userId="6741d09a-9152-493d-adb6-2e05fc88d9da" providerId="ADAL" clId="{988FDA1D-E7D2-449B-8BE2-AD4E5159DA2F}" dt="2023-06-27T14:52:06.374" v="3625" actId="20577"/>
          <ac:spMkLst>
            <pc:docMk/>
            <pc:sldMk cId="1360466418" sldId="301"/>
            <ac:spMk id="2" creationId="{0A32731C-311B-46F7-A865-6C3AF6B09A47}"/>
          </ac:spMkLst>
        </pc:spChg>
        <pc:spChg chg="mod">
          <ac:chgData name="Agis Georgiades" userId="6741d09a-9152-493d-adb6-2e05fc88d9da" providerId="ADAL" clId="{988FDA1D-E7D2-449B-8BE2-AD4E5159DA2F}" dt="2023-06-28T06:51:24.315" v="6006" actId="6549"/>
          <ac:spMkLst>
            <pc:docMk/>
            <pc:sldMk cId="1360466418" sldId="301"/>
            <ac:spMk id="3" creationId="{9D5232F9-FD00-464A-9F17-619C91AEF8F3}"/>
          </ac:spMkLst>
        </pc:spChg>
      </pc:sldChg>
      <pc:sldChg chg="modSp add mod">
        <pc:chgData name="Agis Georgiades" userId="6741d09a-9152-493d-adb6-2e05fc88d9da" providerId="ADAL" clId="{988FDA1D-E7D2-449B-8BE2-AD4E5159DA2F}" dt="2023-06-28T07:01:02.187" v="6234" actId="20577"/>
        <pc:sldMkLst>
          <pc:docMk/>
          <pc:sldMk cId="641004163" sldId="302"/>
        </pc:sldMkLst>
        <pc:spChg chg="mod">
          <ac:chgData name="Agis Georgiades" userId="6741d09a-9152-493d-adb6-2e05fc88d9da" providerId="ADAL" clId="{988FDA1D-E7D2-449B-8BE2-AD4E5159DA2F}" dt="2023-06-28T07:01:02.187" v="6234" actId="20577"/>
          <ac:spMkLst>
            <pc:docMk/>
            <pc:sldMk cId="641004163" sldId="302"/>
            <ac:spMk id="2" creationId="{0A32731C-311B-46F7-A865-6C3AF6B09A47}"/>
          </ac:spMkLst>
        </pc:spChg>
        <pc:spChg chg="mod">
          <ac:chgData name="Agis Georgiades" userId="6741d09a-9152-493d-adb6-2e05fc88d9da" providerId="ADAL" clId="{988FDA1D-E7D2-449B-8BE2-AD4E5159DA2F}" dt="2023-06-28T06:52:00.768" v="6022" actId="20577"/>
          <ac:spMkLst>
            <pc:docMk/>
            <pc:sldMk cId="641004163" sldId="302"/>
            <ac:spMk id="3" creationId="{9D5232F9-FD00-464A-9F17-619C91AEF8F3}"/>
          </ac:spMkLst>
        </pc:spChg>
      </pc:sldChg>
      <pc:sldChg chg="modSp add mod">
        <pc:chgData name="Agis Georgiades" userId="6741d09a-9152-493d-adb6-2e05fc88d9da" providerId="ADAL" clId="{988FDA1D-E7D2-449B-8BE2-AD4E5159DA2F}" dt="2023-06-28T06:52:27.099" v="6035" actId="20577"/>
        <pc:sldMkLst>
          <pc:docMk/>
          <pc:sldMk cId="1653455754" sldId="303"/>
        </pc:sldMkLst>
        <pc:spChg chg="mod">
          <ac:chgData name="Agis Georgiades" userId="6741d09a-9152-493d-adb6-2e05fc88d9da" providerId="ADAL" clId="{988FDA1D-E7D2-449B-8BE2-AD4E5159DA2F}" dt="2023-06-28T06:52:27.099" v="6035" actId="20577"/>
          <ac:spMkLst>
            <pc:docMk/>
            <pc:sldMk cId="1653455754" sldId="303"/>
            <ac:spMk id="3" creationId="{9D5232F9-FD00-464A-9F17-619C91AEF8F3}"/>
          </ac:spMkLst>
        </pc:spChg>
      </pc:sldChg>
      <pc:sldChg chg="modSp add mod">
        <pc:chgData name="Agis Georgiades" userId="6741d09a-9152-493d-adb6-2e05fc88d9da" providerId="ADAL" clId="{988FDA1D-E7D2-449B-8BE2-AD4E5159DA2F}" dt="2023-06-28T07:01:18.688" v="6241" actId="20577"/>
        <pc:sldMkLst>
          <pc:docMk/>
          <pc:sldMk cId="1737613831" sldId="304"/>
        </pc:sldMkLst>
        <pc:spChg chg="mod">
          <ac:chgData name="Agis Georgiades" userId="6741d09a-9152-493d-adb6-2e05fc88d9da" providerId="ADAL" clId="{988FDA1D-E7D2-449B-8BE2-AD4E5159DA2F}" dt="2023-06-28T07:01:18.688" v="6241" actId="20577"/>
          <ac:spMkLst>
            <pc:docMk/>
            <pc:sldMk cId="1737613831" sldId="304"/>
            <ac:spMk id="2" creationId="{0A32731C-311B-46F7-A865-6C3AF6B09A47}"/>
          </ac:spMkLst>
        </pc:spChg>
        <pc:spChg chg="mod">
          <ac:chgData name="Agis Georgiades" userId="6741d09a-9152-493d-adb6-2e05fc88d9da" providerId="ADAL" clId="{988FDA1D-E7D2-449B-8BE2-AD4E5159DA2F}" dt="2023-06-28T06:52:39.669" v="6037" actId="14100"/>
          <ac:spMkLst>
            <pc:docMk/>
            <pc:sldMk cId="1737613831" sldId="304"/>
            <ac:spMk id="3" creationId="{9D5232F9-FD00-464A-9F17-619C91AEF8F3}"/>
          </ac:spMkLst>
        </pc:spChg>
      </pc:sldChg>
      <pc:sldChg chg="modSp add mod">
        <pc:chgData name="Agis Georgiades" userId="6741d09a-9152-493d-adb6-2e05fc88d9da" providerId="ADAL" clId="{988FDA1D-E7D2-449B-8BE2-AD4E5159DA2F}" dt="2023-06-28T07:01:40.603" v="6253" actId="14100"/>
        <pc:sldMkLst>
          <pc:docMk/>
          <pc:sldMk cId="3154380436" sldId="305"/>
        </pc:sldMkLst>
        <pc:spChg chg="mod">
          <ac:chgData name="Agis Georgiades" userId="6741d09a-9152-493d-adb6-2e05fc88d9da" providerId="ADAL" clId="{988FDA1D-E7D2-449B-8BE2-AD4E5159DA2F}" dt="2023-06-28T07:01:40.603" v="6253" actId="14100"/>
          <ac:spMkLst>
            <pc:docMk/>
            <pc:sldMk cId="3154380436" sldId="305"/>
            <ac:spMk id="2" creationId="{0A32731C-311B-46F7-A865-6C3AF6B09A47}"/>
          </ac:spMkLst>
        </pc:spChg>
        <pc:spChg chg="mod">
          <ac:chgData name="Agis Georgiades" userId="6741d09a-9152-493d-adb6-2e05fc88d9da" providerId="ADAL" clId="{988FDA1D-E7D2-449B-8BE2-AD4E5159DA2F}" dt="2023-06-28T07:01:37.666" v="6252" actId="14100"/>
          <ac:spMkLst>
            <pc:docMk/>
            <pc:sldMk cId="3154380436" sldId="305"/>
            <ac:spMk id="3" creationId="{9D5232F9-FD00-464A-9F17-619C91AEF8F3}"/>
          </ac:spMkLst>
        </pc:spChg>
      </pc:sldChg>
      <pc:sldChg chg="modSp add mod">
        <pc:chgData name="Agis Georgiades" userId="6741d09a-9152-493d-adb6-2e05fc88d9da" providerId="ADAL" clId="{988FDA1D-E7D2-449B-8BE2-AD4E5159DA2F}" dt="2023-06-28T06:53:14.078" v="6044" actId="14100"/>
        <pc:sldMkLst>
          <pc:docMk/>
          <pc:sldMk cId="2748398790" sldId="306"/>
        </pc:sldMkLst>
        <pc:spChg chg="mod">
          <ac:chgData name="Agis Georgiades" userId="6741d09a-9152-493d-adb6-2e05fc88d9da" providerId="ADAL" clId="{988FDA1D-E7D2-449B-8BE2-AD4E5159DA2F}" dt="2023-06-28T06:53:14.078" v="6044" actId="14100"/>
          <ac:spMkLst>
            <pc:docMk/>
            <pc:sldMk cId="2748398790" sldId="306"/>
            <ac:spMk id="2" creationId="{0A32731C-311B-46F7-A865-6C3AF6B09A47}"/>
          </ac:spMkLst>
        </pc:spChg>
        <pc:spChg chg="mod">
          <ac:chgData name="Agis Georgiades" userId="6741d09a-9152-493d-adb6-2e05fc88d9da" providerId="ADAL" clId="{988FDA1D-E7D2-449B-8BE2-AD4E5159DA2F}" dt="2023-06-28T06:53:10.681" v="6043" actId="14100"/>
          <ac:spMkLst>
            <pc:docMk/>
            <pc:sldMk cId="2748398790" sldId="306"/>
            <ac:spMk id="3" creationId="{9D5232F9-FD00-464A-9F17-619C91AEF8F3}"/>
          </ac:spMkLst>
        </pc:spChg>
      </pc:sldChg>
      <pc:sldChg chg="modSp add mod ord">
        <pc:chgData name="Agis Georgiades" userId="6741d09a-9152-493d-adb6-2e05fc88d9da" providerId="ADAL" clId="{988FDA1D-E7D2-449B-8BE2-AD4E5159DA2F}" dt="2023-06-28T07:01:54.923" v="6261" actId="20577"/>
        <pc:sldMkLst>
          <pc:docMk/>
          <pc:sldMk cId="2271621055" sldId="307"/>
        </pc:sldMkLst>
        <pc:spChg chg="mod">
          <ac:chgData name="Agis Georgiades" userId="6741d09a-9152-493d-adb6-2e05fc88d9da" providerId="ADAL" clId="{988FDA1D-E7D2-449B-8BE2-AD4E5159DA2F}" dt="2023-06-28T07:01:54.923" v="6261" actId="20577"/>
          <ac:spMkLst>
            <pc:docMk/>
            <pc:sldMk cId="2271621055" sldId="307"/>
            <ac:spMk id="2" creationId="{0A32731C-311B-46F7-A865-6C3AF6B09A47}"/>
          </ac:spMkLst>
        </pc:spChg>
        <pc:spChg chg="mod">
          <ac:chgData name="Agis Georgiades" userId="6741d09a-9152-493d-adb6-2e05fc88d9da" providerId="ADAL" clId="{988FDA1D-E7D2-449B-8BE2-AD4E5159DA2F}" dt="2023-06-27T15:08:36.668" v="4593" actId="20577"/>
          <ac:spMkLst>
            <pc:docMk/>
            <pc:sldMk cId="2271621055" sldId="307"/>
            <ac:spMk id="3" creationId="{9D5232F9-FD00-464A-9F17-619C91AEF8F3}"/>
          </ac:spMkLst>
        </pc:spChg>
      </pc:sldChg>
      <pc:sldChg chg="modSp add mod">
        <pc:chgData name="Agis Georgiades" userId="6741d09a-9152-493d-adb6-2e05fc88d9da" providerId="ADAL" clId="{988FDA1D-E7D2-449B-8BE2-AD4E5159DA2F}" dt="2023-06-28T07:02:02.211" v="6268" actId="20577"/>
        <pc:sldMkLst>
          <pc:docMk/>
          <pc:sldMk cId="2820666159" sldId="308"/>
        </pc:sldMkLst>
        <pc:spChg chg="mod">
          <ac:chgData name="Agis Georgiades" userId="6741d09a-9152-493d-adb6-2e05fc88d9da" providerId="ADAL" clId="{988FDA1D-E7D2-449B-8BE2-AD4E5159DA2F}" dt="2023-06-28T07:02:02.211" v="6268" actId="20577"/>
          <ac:spMkLst>
            <pc:docMk/>
            <pc:sldMk cId="2820666159" sldId="308"/>
            <ac:spMk id="2" creationId="{0A32731C-311B-46F7-A865-6C3AF6B09A47}"/>
          </ac:spMkLst>
        </pc:spChg>
        <pc:spChg chg="mod">
          <ac:chgData name="Agis Georgiades" userId="6741d09a-9152-493d-adb6-2e05fc88d9da" providerId="ADAL" clId="{988FDA1D-E7D2-449B-8BE2-AD4E5159DA2F}" dt="2023-06-27T15:09:44.746" v="4657" actId="6549"/>
          <ac:spMkLst>
            <pc:docMk/>
            <pc:sldMk cId="2820666159" sldId="308"/>
            <ac:spMk id="3" creationId="{9D5232F9-FD00-464A-9F17-619C91AEF8F3}"/>
          </ac:spMkLst>
        </pc:spChg>
      </pc:sldChg>
      <pc:sldChg chg="modSp add mod ord">
        <pc:chgData name="Agis Georgiades" userId="6741d09a-9152-493d-adb6-2e05fc88d9da" providerId="ADAL" clId="{988FDA1D-E7D2-449B-8BE2-AD4E5159DA2F}" dt="2023-06-28T07:02:11.060" v="6275" actId="20577"/>
        <pc:sldMkLst>
          <pc:docMk/>
          <pc:sldMk cId="1029541556" sldId="309"/>
        </pc:sldMkLst>
        <pc:spChg chg="mod">
          <ac:chgData name="Agis Georgiades" userId="6741d09a-9152-493d-adb6-2e05fc88d9da" providerId="ADAL" clId="{988FDA1D-E7D2-449B-8BE2-AD4E5159DA2F}" dt="2023-06-28T07:02:11.060" v="6275" actId="20577"/>
          <ac:spMkLst>
            <pc:docMk/>
            <pc:sldMk cId="1029541556" sldId="309"/>
            <ac:spMk id="2" creationId="{0A32731C-311B-46F7-A865-6C3AF6B09A47}"/>
          </ac:spMkLst>
        </pc:spChg>
        <pc:spChg chg="mod">
          <ac:chgData name="Agis Georgiades" userId="6741d09a-9152-493d-adb6-2e05fc88d9da" providerId="ADAL" clId="{988FDA1D-E7D2-449B-8BE2-AD4E5159DA2F}" dt="2023-06-28T06:44:23.353" v="5867" actId="20577"/>
          <ac:spMkLst>
            <pc:docMk/>
            <pc:sldMk cId="1029541556" sldId="309"/>
            <ac:spMk id="3" creationId="{9D5232F9-FD00-464A-9F17-619C91AEF8F3}"/>
          </ac:spMkLst>
        </pc:spChg>
      </pc:sldChg>
      <pc:sldChg chg="modSp add mod">
        <pc:chgData name="Agis Georgiades" userId="6741d09a-9152-493d-adb6-2e05fc88d9da" providerId="ADAL" clId="{988FDA1D-E7D2-449B-8BE2-AD4E5159DA2F}" dt="2023-06-28T07:16:12.778" v="6403" actId="114"/>
        <pc:sldMkLst>
          <pc:docMk/>
          <pc:sldMk cId="1217998649" sldId="310"/>
        </pc:sldMkLst>
        <pc:spChg chg="mod">
          <ac:chgData name="Agis Georgiades" userId="6741d09a-9152-493d-adb6-2e05fc88d9da" providerId="ADAL" clId="{988FDA1D-E7D2-449B-8BE2-AD4E5159DA2F}" dt="2023-06-28T07:02:42.070" v="6291" actId="20577"/>
          <ac:spMkLst>
            <pc:docMk/>
            <pc:sldMk cId="1217998649" sldId="310"/>
            <ac:spMk id="2" creationId="{0A32731C-311B-46F7-A865-6C3AF6B09A47}"/>
          </ac:spMkLst>
        </pc:spChg>
        <pc:spChg chg="mod">
          <ac:chgData name="Agis Georgiades" userId="6741d09a-9152-493d-adb6-2e05fc88d9da" providerId="ADAL" clId="{988FDA1D-E7D2-449B-8BE2-AD4E5159DA2F}" dt="2023-06-28T07:16:12.778" v="6403" actId="114"/>
          <ac:spMkLst>
            <pc:docMk/>
            <pc:sldMk cId="1217998649" sldId="310"/>
            <ac:spMk id="3" creationId="{9D5232F9-FD00-464A-9F17-619C91AEF8F3}"/>
          </ac:spMkLst>
        </pc:spChg>
      </pc:sldChg>
      <pc:sldChg chg="modSp add mod">
        <pc:chgData name="Agis Georgiades" userId="6741d09a-9152-493d-adb6-2e05fc88d9da" providerId="ADAL" clId="{988FDA1D-E7D2-449B-8BE2-AD4E5159DA2F}" dt="2023-06-28T07:02:34.740" v="6283" actId="20577"/>
        <pc:sldMkLst>
          <pc:docMk/>
          <pc:sldMk cId="35168830" sldId="311"/>
        </pc:sldMkLst>
        <pc:spChg chg="mod">
          <ac:chgData name="Agis Georgiades" userId="6741d09a-9152-493d-adb6-2e05fc88d9da" providerId="ADAL" clId="{988FDA1D-E7D2-449B-8BE2-AD4E5159DA2F}" dt="2023-06-28T07:02:34.740" v="6283" actId="20577"/>
          <ac:spMkLst>
            <pc:docMk/>
            <pc:sldMk cId="35168830" sldId="311"/>
            <ac:spMk id="2" creationId="{0A32731C-311B-46F7-A865-6C3AF6B09A47}"/>
          </ac:spMkLst>
        </pc:spChg>
        <pc:spChg chg="mod">
          <ac:chgData name="Agis Georgiades" userId="6741d09a-9152-493d-adb6-2e05fc88d9da" providerId="ADAL" clId="{988FDA1D-E7D2-449B-8BE2-AD4E5159DA2F}" dt="2023-06-28T06:53:40.166" v="6060" actId="6549"/>
          <ac:spMkLst>
            <pc:docMk/>
            <pc:sldMk cId="35168830" sldId="311"/>
            <ac:spMk id="3" creationId="{9D5232F9-FD00-464A-9F17-619C91AEF8F3}"/>
          </ac:spMkLst>
        </pc:spChg>
      </pc:sldChg>
      <pc:sldChg chg="modSp add mod">
        <pc:chgData name="Agis Georgiades" userId="6741d09a-9152-493d-adb6-2e05fc88d9da" providerId="ADAL" clId="{988FDA1D-E7D2-449B-8BE2-AD4E5159DA2F}" dt="2023-06-28T07:16:35.708" v="6409" actId="114"/>
        <pc:sldMkLst>
          <pc:docMk/>
          <pc:sldMk cId="1988905452" sldId="312"/>
        </pc:sldMkLst>
        <pc:spChg chg="mod">
          <ac:chgData name="Agis Georgiades" userId="6741d09a-9152-493d-adb6-2e05fc88d9da" providerId="ADAL" clId="{988FDA1D-E7D2-449B-8BE2-AD4E5159DA2F}" dt="2023-06-28T07:04:41.959" v="6325" actId="20577"/>
          <ac:spMkLst>
            <pc:docMk/>
            <pc:sldMk cId="1988905452" sldId="312"/>
            <ac:spMk id="2" creationId="{0A32731C-311B-46F7-A865-6C3AF6B09A47}"/>
          </ac:spMkLst>
        </pc:spChg>
        <pc:spChg chg="mod">
          <ac:chgData name="Agis Georgiades" userId="6741d09a-9152-493d-adb6-2e05fc88d9da" providerId="ADAL" clId="{988FDA1D-E7D2-449B-8BE2-AD4E5159DA2F}" dt="2023-06-28T07:16:35.708" v="6409" actId="114"/>
          <ac:spMkLst>
            <pc:docMk/>
            <pc:sldMk cId="1988905452" sldId="312"/>
            <ac:spMk id="3" creationId="{9D5232F9-FD00-464A-9F17-619C91AEF8F3}"/>
          </ac:spMkLst>
        </pc:spChg>
      </pc:sldChg>
      <pc:sldChg chg="modSp add mod">
        <pc:chgData name="Agis Georgiades" userId="6741d09a-9152-493d-adb6-2e05fc88d9da" providerId="ADAL" clId="{988FDA1D-E7D2-449B-8BE2-AD4E5159DA2F}" dt="2023-06-28T07:16:24.571" v="6407" actId="114"/>
        <pc:sldMkLst>
          <pc:docMk/>
          <pc:sldMk cId="645128704" sldId="313"/>
        </pc:sldMkLst>
        <pc:spChg chg="mod">
          <ac:chgData name="Agis Georgiades" userId="6741d09a-9152-493d-adb6-2e05fc88d9da" providerId="ADAL" clId="{988FDA1D-E7D2-449B-8BE2-AD4E5159DA2F}" dt="2023-06-28T07:03:01.458" v="6299" actId="20577"/>
          <ac:spMkLst>
            <pc:docMk/>
            <pc:sldMk cId="645128704" sldId="313"/>
            <ac:spMk id="2" creationId="{0A32731C-311B-46F7-A865-6C3AF6B09A47}"/>
          </ac:spMkLst>
        </pc:spChg>
        <pc:spChg chg="mod">
          <ac:chgData name="Agis Georgiades" userId="6741d09a-9152-493d-adb6-2e05fc88d9da" providerId="ADAL" clId="{988FDA1D-E7D2-449B-8BE2-AD4E5159DA2F}" dt="2023-06-28T07:16:24.571" v="6407" actId="114"/>
          <ac:spMkLst>
            <pc:docMk/>
            <pc:sldMk cId="645128704" sldId="313"/>
            <ac:spMk id="3" creationId="{9D5232F9-FD00-464A-9F17-619C91AEF8F3}"/>
          </ac:spMkLst>
        </pc:spChg>
      </pc:sldChg>
      <pc:sldChg chg="modSp add mod">
        <pc:chgData name="Agis Georgiades" userId="6741d09a-9152-493d-adb6-2e05fc88d9da" providerId="ADAL" clId="{988FDA1D-E7D2-449B-8BE2-AD4E5159DA2F}" dt="2023-06-28T07:03:22.511" v="6319" actId="20577"/>
        <pc:sldMkLst>
          <pc:docMk/>
          <pc:sldMk cId="776639500" sldId="314"/>
        </pc:sldMkLst>
        <pc:spChg chg="mod">
          <ac:chgData name="Agis Georgiades" userId="6741d09a-9152-493d-adb6-2e05fc88d9da" providerId="ADAL" clId="{988FDA1D-E7D2-449B-8BE2-AD4E5159DA2F}" dt="2023-06-28T07:03:22.511" v="6319" actId="20577"/>
          <ac:spMkLst>
            <pc:docMk/>
            <pc:sldMk cId="776639500" sldId="314"/>
            <ac:spMk id="2" creationId="{0A32731C-311B-46F7-A865-6C3AF6B09A47}"/>
          </ac:spMkLst>
        </pc:spChg>
        <pc:spChg chg="mod">
          <ac:chgData name="Agis Georgiades" userId="6741d09a-9152-493d-adb6-2e05fc88d9da" providerId="ADAL" clId="{988FDA1D-E7D2-449B-8BE2-AD4E5159DA2F}" dt="2023-06-27T15:22:55.889" v="5586" actId="20577"/>
          <ac:spMkLst>
            <pc:docMk/>
            <pc:sldMk cId="776639500" sldId="314"/>
            <ac:spMk id="3" creationId="{9D5232F9-FD00-464A-9F17-619C91AEF8F3}"/>
          </ac:spMkLst>
        </pc:spChg>
      </pc:sldChg>
      <pc:sldChg chg="modSp add mod ord">
        <pc:chgData name="Agis Georgiades" userId="6741d09a-9152-493d-adb6-2e05fc88d9da" providerId="ADAL" clId="{988FDA1D-E7D2-449B-8BE2-AD4E5159DA2F}" dt="2023-06-28T07:04:46.399" v="6333" actId="20577"/>
        <pc:sldMkLst>
          <pc:docMk/>
          <pc:sldMk cId="2148372983" sldId="315"/>
        </pc:sldMkLst>
        <pc:spChg chg="mod">
          <ac:chgData name="Agis Georgiades" userId="6741d09a-9152-493d-adb6-2e05fc88d9da" providerId="ADAL" clId="{988FDA1D-E7D2-449B-8BE2-AD4E5159DA2F}" dt="2023-06-28T07:04:46.399" v="6333" actId="20577"/>
          <ac:spMkLst>
            <pc:docMk/>
            <pc:sldMk cId="2148372983" sldId="315"/>
            <ac:spMk id="2" creationId="{0A32731C-311B-46F7-A865-6C3AF6B09A47}"/>
          </ac:spMkLst>
        </pc:spChg>
      </pc:sldChg>
      <pc:sldChg chg="modSp add mod">
        <pc:chgData name="Agis Georgiades" userId="6741d09a-9152-493d-adb6-2e05fc88d9da" providerId="ADAL" clId="{988FDA1D-E7D2-449B-8BE2-AD4E5159DA2F}" dt="2023-06-28T07:10:34.923" v="6368" actId="20577"/>
        <pc:sldMkLst>
          <pc:docMk/>
          <pc:sldMk cId="3153881755" sldId="316"/>
        </pc:sldMkLst>
        <pc:spChg chg="mod">
          <ac:chgData name="Agis Georgiades" userId="6741d09a-9152-493d-adb6-2e05fc88d9da" providerId="ADAL" clId="{988FDA1D-E7D2-449B-8BE2-AD4E5159DA2F}" dt="2023-06-28T07:10:34.923" v="6368" actId="20577"/>
          <ac:spMkLst>
            <pc:docMk/>
            <pc:sldMk cId="3153881755" sldId="316"/>
            <ac:spMk id="2" creationId="{0A32731C-311B-46F7-A865-6C3AF6B09A47}"/>
          </ac:spMkLst>
        </pc:spChg>
        <pc:spChg chg="mod">
          <ac:chgData name="Agis Georgiades" userId="6741d09a-9152-493d-adb6-2e05fc88d9da" providerId="ADAL" clId="{988FDA1D-E7D2-449B-8BE2-AD4E5159DA2F}" dt="2023-06-28T06:47:18.447" v="5897" actId="20577"/>
          <ac:spMkLst>
            <pc:docMk/>
            <pc:sldMk cId="3153881755" sldId="316"/>
            <ac:spMk id="3" creationId="{9D5232F9-FD00-464A-9F17-619C91AEF8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B56F32FC-4BD9-442A-A8C6-51598C909FE3}" type="datetimeFigureOut">
              <a:rPr lang="en-US" smtClean="0"/>
              <a:t>4/3/2024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56371FA-A98D-41E8-93F4-09945841298A}" type="datetimeFigureOut">
              <a:rPr lang="en-US" smtClean="0"/>
              <a:t>4/3/2024</a:t>
            </a:fld>
            <a:endParaRPr lang="en-US" dirty="0"/>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dirty="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dirty="0"/>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dirty="0"/>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dirty="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lnSpcReduction="10000"/>
          </a:bodyPr>
          <a:lstStyle/>
          <a:p>
            <a:pPr algn="ctr"/>
            <a:r>
              <a:rPr lang="el-GR" sz="2400" dirty="0"/>
              <a:t>***</a:t>
            </a:r>
          </a:p>
          <a:p>
            <a:pPr algn="ctr"/>
            <a:r>
              <a:rPr lang="el-GR" sz="2400" dirty="0"/>
              <a:t>Επίδοση, Εμφάνιση, Δικόγραφα</a:t>
            </a:r>
          </a:p>
          <a:p>
            <a:pPr algn="ctr"/>
            <a:r>
              <a:rPr lang="el-GR" sz="2400" dirty="0"/>
              <a:t>και Διαχείριση Υποθέσεων</a:t>
            </a:r>
          </a:p>
          <a:p>
            <a:pPr algn="ctr"/>
            <a:r>
              <a:rPr lang="el-GR" sz="2400" i="1" dirty="0"/>
              <a:t>***</a:t>
            </a:r>
            <a:endParaRPr lang="en-US" sz="2400" i="1" dirty="0"/>
          </a:p>
          <a:p>
            <a:pPr algn="ctr"/>
            <a:r>
              <a:rPr lang="el-GR" sz="2400" i="1" dirty="0"/>
              <a:t>Άγις Γεωργιάδης, Συνέταιρος</a:t>
            </a:r>
            <a:r>
              <a:rPr lang="en-US" sz="2400" i="1" dirty="0"/>
              <a:t>, CGA</a:t>
            </a:r>
            <a:r>
              <a:rPr lang="el-GR" sz="2400" dirty="0"/>
              <a:t> </a:t>
            </a:r>
            <a:endParaRPr lang="en-CY" sz="2400" dirty="0"/>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24</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1</a:t>
            </a:fld>
            <a:endParaRPr lang="en-US" dirty="0"/>
          </a:p>
        </p:txBody>
      </p:sp>
    </p:spTree>
    <p:extLst>
      <p:ext uri="{BB962C8B-B14F-4D97-AF65-F5344CB8AC3E}">
        <p14:creationId xmlns:p14="http://schemas.microsoft.com/office/powerpoint/2010/main" val="206406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Διαδικασια μερουσ 7</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2000" dirty="0"/>
              <a:t>Δεν απαιτείται πλέον αίτηση για άδεια υπό όρους.</a:t>
            </a:r>
          </a:p>
          <a:p>
            <a:pPr algn="just"/>
            <a:r>
              <a:rPr lang="el-GR" sz="2000" dirty="0"/>
              <a:t>10.1(5)	Αν ο εναγόμενος επιθυμεί να αμφισβητήσει τη δικαιοδοσία του δικαστηρίου ή να ισχυριστεί ότι το δικαστήριο δεν θα πρέπει να ασκήσει τη δικαιοδοσία του, τότε ο εναγόμενος οφείλει να καταχωρίσει Σ/Ε σημειώνοντας την κατάλληλη επιλογή στο Έντυπο αρ.10.</a:t>
            </a:r>
          </a:p>
          <a:p>
            <a:pPr algn="just"/>
            <a:r>
              <a:rPr lang="el-GR" sz="2000" dirty="0"/>
              <a:t>10.2(4)	Υπάρχει δυνατότητα τροποποίησης ή απόσυρσης μετά από αίτηση (10.2(5)).</a:t>
            </a:r>
          </a:p>
          <a:p>
            <a:pPr algn="just"/>
            <a:r>
              <a:rPr lang="el-GR" sz="2000" dirty="0"/>
              <a:t>10.5	Υποχρέωση παράδοσης αντίγραφου στους άλλους διάδικους.</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232769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προθεσμια εμφανισησ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10.4	Όταν επιδίδεται έντυπο απαίτησης στο οποίο δηλώνεται ότι θα ακολουθήσει Ε/Α, 14 ημέρες από την επίδοση της Ε/Α. Διαφορετικά 14 ημέρες από την επίδοση του εντύπου απαίτησης.</a:t>
            </a:r>
          </a:p>
          <a:p>
            <a:pPr algn="just"/>
            <a:endParaRPr lang="el-GR" sz="2000" dirty="0"/>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341777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παραλειψη εμφανισησ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10.3	Ο ενάγων δύναται να εξασφαλίσει απόφαση ερήμην αν το επιτρέπει το Μέρος 13, με αίτημα (Έντυπα Αρ.15-17).</a:t>
            </a:r>
          </a:p>
          <a:p>
            <a:pPr algn="just"/>
            <a:r>
              <a:rPr lang="el-GR" sz="2000" dirty="0"/>
              <a:t>13.3	Για διαδικασία του Μέρους 7, πρέπει να τηρούνται συγκεκριμένες πρόνοιες.</a:t>
            </a:r>
          </a:p>
          <a:p>
            <a:pPr algn="just"/>
            <a:r>
              <a:rPr lang="el-GR" sz="2000" dirty="0"/>
              <a:t>13.4	Χωρίς διαδικασία απόδειξης, εκτός σε εξαιρετικές περιπτώσεις.</a:t>
            </a:r>
          </a:p>
          <a:p>
            <a:pPr algn="just"/>
            <a:r>
              <a:rPr lang="el-GR" sz="2000" dirty="0"/>
              <a:t>13.2	Δεν μπορεί να εξασφαλιστεί τέτοια απόφαση σε διαδικασία του Μέρους 8.</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323006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Διαδικασια μερουσ 8</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2000" dirty="0"/>
              <a:t>8.4.	Ο εναγόμενος, οφείλει να καταχωρίσει Σ/Ε εντός 14 ημερών από την επίδοση του εντύπου απαίτησης και να παραδώσει αντίγραφο στους άλλους διάδικους. Το Σ/Ε πρέπει να αναφέρει κατά πόσο ο εναγόμενος αμφισβητεί ή όχι την απαίτηση ή μέρος της, </a:t>
            </a:r>
            <a:r>
              <a:rPr lang="el-GR" sz="2000" i="1" dirty="0"/>
              <a:t>τη θεραπεία που ενδεχομένως να ζητά </a:t>
            </a:r>
            <a:r>
              <a:rPr lang="el-GR" sz="2000" dirty="0"/>
              <a:t>ο ίδιος, αν αμφισβητεί τη δικαιοδοσία </a:t>
            </a:r>
          </a:p>
          <a:p>
            <a:pPr algn="just"/>
            <a:r>
              <a:rPr lang="el-GR" sz="2000" dirty="0"/>
              <a:t>8.6	Αν παραλείψει να καταχωρίσει Σ/Ε, το δικαστήριο δύναται να προχωρήσει στην απουσία του εναγόμενου, ο εναγόμενος δύναται να παρίσταται αλλά όχι να λαμβάνει μέρος, εκτός αν δοθεί άδεια από το δικαστήριο.</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389938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Δικόγραφα</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24</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371726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fontScale="90000"/>
          </a:bodyPr>
          <a:lstStyle/>
          <a:p>
            <a:pPr algn="ctr"/>
            <a:r>
              <a:rPr lang="el-GR" b="1" u="sng" dirty="0">
                <a:solidFill>
                  <a:srgbClr val="0070C0"/>
                </a:solidFill>
              </a:rPr>
              <a:t>Περιεχομενο δικογραφων (16.2)</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1900" dirty="0"/>
              <a:t>(α) όλα τα γεγονότα τα οποία δεικνύουν ότι η απαίτηση ή ανταπαίτηση, ανάλογα με την περίπτωση, είναι ή δεν είναι βάσιμη</a:t>
            </a:r>
          </a:p>
          <a:p>
            <a:pPr algn="just"/>
            <a:r>
              <a:rPr lang="el-GR" sz="1900" dirty="0"/>
              <a:t>(β) όλους τους λόγους υπεράσπισης ή απάντησης, κατά περίπτωση, οι οποίοι αν δεν εγερθούν ενδέχεται:</a:t>
            </a:r>
          </a:p>
          <a:p>
            <a:pPr marL="447675" algn="just"/>
            <a:r>
              <a:rPr lang="el-GR" sz="1900" dirty="0"/>
              <a:t>(i) να καταλάβουν τον αντίδικο εξαπίνης ή</a:t>
            </a:r>
          </a:p>
          <a:p>
            <a:pPr marL="447675" algn="just"/>
            <a:r>
              <a:rPr lang="el-GR" sz="1900" dirty="0"/>
              <a:t>(ii) να προκαλέσουν την έγερση πραγματικών ζητημάτων τα οποία δεν προκύπτουν από το προηγούμενο δικόγραφο, όπως, απάτης, παραγραφής, απαλλαγής, πληρωμής, εκπλήρωσης ή γεγονότα τα οποία δεικνύουν παρανομία οποιουδήποτε είδους ή καθιστούν την απαίτηση ή ανταπαίτηση μη εκτελεστή.</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87986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fontScale="90000"/>
          </a:bodyPr>
          <a:lstStyle/>
          <a:p>
            <a:pPr algn="ctr"/>
            <a:r>
              <a:rPr lang="el-GR" b="1" u="sng" dirty="0">
                <a:solidFill>
                  <a:srgbClr val="0070C0"/>
                </a:solidFill>
              </a:rPr>
              <a:t>Περιεχομενο δικογραφων (16.13)</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1900" dirty="0"/>
              <a:t>Ειδική δικογράφηση</a:t>
            </a:r>
            <a:r>
              <a:rPr lang="en-US" sz="1900" dirty="0"/>
              <a:t>:</a:t>
            </a:r>
            <a:endParaRPr lang="el-GR" sz="1900" dirty="0"/>
          </a:p>
          <a:p>
            <a:pPr marL="457200" indent="-457200" algn="just">
              <a:buFont typeface="Arial" panose="020B0604020202020204" pitchFamily="34" charset="0"/>
              <a:buChar char="•"/>
            </a:pPr>
            <a:r>
              <a:rPr lang="el-GR" sz="1900" dirty="0"/>
              <a:t>Απάτη</a:t>
            </a:r>
          </a:p>
          <a:p>
            <a:pPr marL="457200" indent="-457200" algn="just">
              <a:buFont typeface="Arial" panose="020B0604020202020204" pitchFamily="34" charset="0"/>
              <a:buChar char="•"/>
            </a:pPr>
            <a:r>
              <a:rPr lang="el-GR" sz="1900" dirty="0"/>
              <a:t>Παρανομία</a:t>
            </a:r>
          </a:p>
          <a:p>
            <a:pPr marL="457200" indent="-457200" algn="just">
              <a:buFont typeface="Arial" panose="020B0604020202020204" pitchFamily="34" charset="0"/>
              <a:buChar char="•"/>
            </a:pPr>
            <a:r>
              <a:rPr lang="el-GR" sz="1900" dirty="0"/>
              <a:t>Ψευδείς παραστάσεις</a:t>
            </a:r>
          </a:p>
          <a:p>
            <a:pPr marL="457200" indent="-457200" algn="just">
              <a:buFont typeface="Arial" panose="020B0604020202020204" pitchFamily="34" charset="0"/>
              <a:buChar char="•"/>
            </a:pPr>
            <a:r>
              <a:rPr lang="el-GR" sz="1900" dirty="0"/>
              <a:t>Παράβαση καθηκόντων εμπιστοσύνης</a:t>
            </a:r>
          </a:p>
          <a:p>
            <a:pPr marL="457200" indent="-457200" algn="just">
              <a:buFont typeface="Arial" panose="020B0604020202020204" pitchFamily="34" charset="0"/>
              <a:buChar char="•"/>
            </a:pPr>
            <a:r>
              <a:rPr lang="el-GR" sz="1900" dirty="0"/>
              <a:t>Ειδοποίηση ή γνώση</a:t>
            </a:r>
          </a:p>
          <a:p>
            <a:pPr marL="457200" indent="-457200" algn="just">
              <a:buFont typeface="Arial" panose="020B0604020202020204" pitchFamily="34" charset="0"/>
              <a:buChar char="•"/>
            </a:pPr>
            <a:r>
              <a:rPr lang="el-GR" sz="1900" dirty="0"/>
              <a:t>Διανοητική διαταραχή</a:t>
            </a:r>
          </a:p>
          <a:p>
            <a:pPr marL="457200" indent="-457200" algn="just">
              <a:buFont typeface="Arial" panose="020B0604020202020204" pitchFamily="34" charset="0"/>
              <a:buChar char="•"/>
            </a:pPr>
            <a:r>
              <a:rPr lang="el-GR" sz="1900" dirty="0"/>
              <a:t>Ηθελημένη παράλειψη</a:t>
            </a:r>
          </a:p>
          <a:p>
            <a:pPr marL="457200" indent="-457200" algn="just">
              <a:buFont typeface="Arial" panose="020B0604020202020204" pitchFamily="34" charset="0"/>
              <a:buChar char="•"/>
            </a:pPr>
            <a:r>
              <a:rPr lang="el-GR" sz="1900" dirty="0"/>
              <a:t>Μετριασμό ζημιάς</a:t>
            </a:r>
          </a:p>
          <a:p>
            <a:pPr marL="457200" indent="-457200" algn="just">
              <a:buFont typeface="Arial" panose="020B0604020202020204" pitchFamily="34" charset="0"/>
              <a:buChar char="•"/>
            </a:pPr>
            <a:r>
              <a:rPr lang="el-GR" sz="1900" dirty="0"/>
              <a:t>Παράβαση Συντάγματος ή ΕΣΔΑ ή δικαίου ΕΕ</a:t>
            </a:r>
          </a:p>
          <a:p>
            <a:pPr marL="457200" indent="-457200" algn="just">
              <a:buFont typeface="Arial" panose="020B0604020202020204" pitchFamily="34" charset="0"/>
              <a:buChar char="•"/>
            </a:pPr>
            <a:r>
              <a:rPr lang="el-GR" sz="1900" dirty="0"/>
              <a:t>Παραγραφή</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314018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fontScale="90000"/>
          </a:bodyPr>
          <a:lstStyle/>
          <a:p>
            <a:pPr algn="ctr"/>
            <a:r>
              <a:rPr lang="el-GR" b="1" u="sng" dirty="0">
                <a:solidFill>
                  <a:srgbClr val="0070C0"/>
                </a:solidFill>
              </a:rPr>
              <a:t>Περιεχομενο δικογραφων (16.16)</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1900" dirty="0"/>
          </a:p>
          <a:p>
            <a:pPr algn="just"/>
            <a:r>
              <a:rPr lang="el-GR" sz="1900" dirty="0"/>
              <a:t>Διάδικος </a:t>
            </a:r>
            <a:r>
              <a:rPr lang="el-GR" sz="1900" i="1" dirty="0"/>
              <a:t>δύναται</a:t>
            </a:r>
            <a:r>
              <a:rPr lang="en-US" sz="1900" dirty="0"/>
              <a:t>:</a:t>
            </a:r>
            <a:endParaRPr lang="el-GR" sz="1900" dirty="0"/>
          </a:p>
          <a:p>
            <a:pPr algn="just"/>
            <a:r>
              <a:rPr lang="el-GR" sz="1900" dirty="0"/>
              <a:t>(α) να αναφέρει νομικό σημείο στο οποίο βασίζεται</a:t>
            </a:r>
          </a:p>
          <a:p>
            <a:pPr algn="just"/>
            <a:r>
              <a:rPr lang="el-GR" sz="1900" dirty="0"/>
              <a:t>(β) να αναφέρει το όνομα οποιουδήποτε μάρτυρα</a:t>
            </a:r>
          </a:p>
          <a:p>
            <a:pPr algn="just"/>
            <a:r>
              <a:rPr lang="el-GR" sz="1900" dirty="0"/>
              <a:t>(γ) να επισυνάψει ή επιδώσει μαζί με το δικόγραφο αντίγραφο οποιουδήποτε εγγράφου το οποίο ο διάδικος θεωρεί αναγκαίο</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17</a:t>
            </a:fld>
            <a:endParaRPr lang="en-US" dirty="0"/>
          </a:p>
        </p:txBody>
      </p:sp>
    </p:spTree>
    <p:extLst>
      <p:ext uri="{BB962C8B-B14F-4D97-AF65-F5344CB8AC3E}">
        <p14:creationId xmlns:p14="http://schemas.microsoft.com/office/powerpoint/2010/main" val="288708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fontScale="90000"/>
          </a:bodyPr>
          <a:lstStyle/>
          <a:p>
            <a:pPr algn="ctr"/>
            <a:r>
              <a:rPr lang="el-GR" b="1" u="sng" dirty="0">
                <a:solidFill>
                  <a:srgbClr val="0070C0"/>
                </a:solidFill>
              </a:rPr>
              <a:t>ΜΕ Ή ΜΕΤΑ ΤΟ ΕΝΤΥΠΟ ΑΠΑΙΤΗΣΗΣ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2000" dirty="0"/>
              <a:t>7.4. Έκθεση απαίτησης πρέπει:</a:t>
            </a:r>
          </a:p>
          <a:p>
            <a:pPr algn="just"/>
            <a:r>
              <a:rPr lang="el-GR" sz="2000" dirty="0"/>
              <a:t>(α) να περιέχεται στο έντυπο απαίτησης και να επιδίδεται με αυτό, ή</a:t>
            </a:r>
          </a:p>
          <a:p>
            <a:pPr algn="just"/>
            <a:r>
              <a:rPr lang="el-GR" sz="2000" dirty="0"/>
              <a:t>(β) να καταχωρίζεται εντός 28 ημερών (16.11) από την επίδοση του εντύπου απαίτησης και να επιδίδεται στη συνέχεια από τον ενάγοντα στον εναγόμενο όσο συντομότερα είναι εφικτό.</a:t>
            </a:r>
          </a:p>
          <a:p>
            <a:pPr algn="just"/>
            <a:r>
              <a:rPr lang="el-GR" sz="2000" dirty="0"/>
              <a:t>22.1	Όταν η Ε/Α καταχωρίζεται μετά το έντυπο απαίτησης, πρέπει να επιβεβαιώνεται με δήλωση αληθείας. </a:t>
            </a:r>
          </a:p>
          <a:p>
            <a:pPr algn="just"/>
            <a:r>
              <a:rPr lang="el-GR" sz="2000" u="sng" dirty="0"/>
              <a:t>Σημείωση</a:t>
            </a:r>
            <a:r>
              <a:rPr lang="en-US" sz="2000" dirty="0"/>
              <a:t>:</a:t>
            </a:r>
            <a:r>
              <a:rPr lang="el-GR" sz="2000" dirty="0"/>
              <a:t> Δήλωση αληθείας απαιτείται για όλα τα δικόγραφα.  </a:t>
            </a:r>
          </a:p>
          <a:p>
            <a:pPr algn="just"/>
            <a:endParaRPr lang="el-GR" sz="2000" dirty="0"/>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325078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Περιεχομενο Ε/Α (16.5)</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2000" dirty="0"/>
              <a:t>(α) περιεκτική δήλωση των γεγονότων στα οποία ο ενάγων στηρίζει την απαίτησή του</a:t>
            </a:r>
          </a:p>
          <a:p>
            <a:pPr algn="just"/>
            <a:r>
              <a:rPr lang="el-GR" sz="2000" dirty="0"/>
              <a:t>(β) αν ο ενάγων αξιώνει τόκο, σχετική δήλωση και λεπτομέρειες (16.5.(2))</a:t>
            </a:r>
          </a:p>
          <a:p>
            <a:pPr algn="just"/>
            <a:r>
              <a:rPr lang="el-GR" sz="2000" dirty="0"/>
              <a:t>(γ) αν ο ενάγων αξιώνει επαυξημένες αποζημιώσεις ή τιμωρητικές αποζημιώσεις ή παραδειγματικές αποζημιώσεις, σχετική δήλωση και λόγους αξίωσης</a:t>
            </a:r>
          </a:p>
          <a:p>
            <a:pPr algn="just"/>
            <a:r>
              <a:rPr lang="el-GR" sz="2000" u="sng" dirty="0"/>
              <a:t>Σημείωση</a:t>
            </a:r>
            <a:r>
              <a:rPr lang="en-US" sz="2000" dirty="0"/>
              <a:t>:</a:t>
            </a:r>
            <a:r>
              <a:rPr lang="el-GR" sz="2000" dirty="0"/>
              <a:t> Δυνατότητα για ξεχωριστές Ε/Α για διαφορετικούς εναγόμενους (16.6) </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19</a:t>
            </a:fld>
            <a:endParaRPr lang="en-US" dirty="0"/>
          </a:p>
        </p:txBody>
      </p:sp>
    </p:spTree>
    <p:extLst>
      <p:ext uri="{BB962C8B-B14F-4D97-AF65-F5344CB8AC3E}">
        <p14:creationId xmlns:p14="http://schemas.microsoft.com/office/powerpoint/2010/main" val="390087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Επίδοση</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24</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337970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Περιεχομενο Ε/Α (16.12)</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068027"/>
            <a:ext cx="6393072" cy="2644311"/>
          </a:xfrm>
        </p:spPr>
        <p:txBody>
          <a:bodyPr>
            <a:noAutofit/>
          </a:bodyPr>
          <a:lstStyle/>
          <a:p>
            <a:pPr algn="just"/>
            <a:r>
              <a:rPr lang="el-GR" sz="1900" dirty="0"/>
              <a:t>Όταν εγείρεται απαίτηση για διάταγμα ή δήλωση αναφορικά ή σε σχέση με γη, η Ε/Α πρέπει να αναφέρει κατά πόσον το διάταγμα ή η δήλωση σχετίζεται με χώρους διαμονής ή όχι και να προσδιορίζει τη γη.</a:t>
            </a:r>
          </a:p>
          <a:p>
            <a:pPr algn="just"/>
            <a:r>
              <a:rPr lang="el-GR" sz="1900" dirty="0"/>
              <a:t>Όταν εγείρεται απαίτηση για άσκηση δικαιώματος για ανάκτηση κατοχής αγαθών, η Ε/Α πρέπει να περιέχει δήλωση αναφορικά με την αξία των αγαθών.</a:t>
            </a:r>
          </a:p>
          <a:p>
            <a:pPr algn="just"/>
            <a:r>
              <a:rPr lang="el-GR" sz="1900" dirty="0"/>
              <a:t>Όταν απαίτηση βασίζεται σε συμφωνία, αντίγραφο της σύμβασης επισυνάπτεται ή παρατίθεται λεκτικό προφορικής συμφωνίας. </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20</a:t>
            </a:fld>
            <a:endParaRPr lang="en-US" dirty="0"/>
          </a:p>
        </p:txBody>
      </p:sp>
    </p:spTree>
    <p:extLst>
      <p:ext uri="{BB962C8B-B14F-4D97-AF65-F5344CB8AC3E}">
        <p14:creationId xmlns:p14="http://schemas.microsoft.com/office/powerpoint/2010/main" val="309125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Περιεχομενο Ε/Α (16.14)</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1900" dirty="0"/>
          </a:p>
          <a:p>
            <a:pPr algn="just"/>
            <a:r>
              <a:rPr lang="el-GR" sz="1900" dirty="0"/>
              <a:t>Όταν μια απαίτηση είναι για χρηματικό ποσόν, το οποίο εκφράζεται σε ξένο νόμισμα, πρέπει ρητώς να δηλώνει ότι η απαίτηση είναι για πληρωμή σε συγκεκριμένο ξένο νόμισμα και γιατί αξιώνεται πληρωμή σε τέτοιο νόμισμα.</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dirty="0"/>
          </a:p>
        </p:txBody>
      </p:sp>
    </p:spTree>
    <p:extLst>
      <p:ext uri="{BB962C8B-B14F-4D97-AF65-F5344CB8AC3E}">
        <p14:creationId xmlns:p14="http://schemas.microsoft.com/office/powerpoint/2010/main" val="393824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καταχωριση Ε/Υ</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17.4	Εντός 28 ημερών από καταχώριση Σ/Ε</a:t>
            </a:r>
          </a:p>
          <a:p>
            <a:pPr algn="just"/>
            <a:r>
              <a:rPr lang="el-GR" sz="2000" dirty="0"/>
              <a:t>17.5	Δυνατότητα συμφωνημένης παράτασης μέχρι 42 ημέρες</a:t>
            </a:r>
          </a:p>
          <a:p>
            <a:pPr algn="just"/>
            <a:r>
              <a:rPr lang="el-GR" sz="2000" dirty="0"/>
              <a:t>17.3	Σε περίπτωση παράλειψης καταχώρισης Ε/Υ, ο ενάγων δύναται να εξασφαλίσει απόφαση ερήμην αν το επιτρέπει το Μέρος 13</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22</a:t>
            </a:fld>
            <a:endParaRPr lang="en-US" dirty="0"/>
          </a:p>
        </p:txBody>
      </p:sp>
    </p:spTree>
    <p:extLst>
      <p:ext uri="{BB962C8B-B14F-4D97-AF65-F5344CB8AC3E}">
        <p14:creationId xmlns:p14="http://schemas.microsoft.com/office/powerpoint/2010/main" val="310719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Περιεχομενο Ε/Υ (16.7)</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2000" dirty="0"/>
              <a:t>(α) ποιους από τους ισχυρισμούς στην Ε/Α αρνείται</a:t>
            </a:r>
          </a:p>
          <a:p>
            <a:pPr algn="just"/>
            <a:r>
              <a:rPr lang="el-GR" sz="2000" dirty="0"/>
              <a:t>(β) ποιους ισχυρισμούς αδυνατεί να παραδεχτεί ή αρνηθεί, αλλά απαιτεί από τον ενάγοντα να αποδείξει</a:t>
            </a:r>
          </a:p>
          <a:p>
            <a:pPr algn="just"/>
            <a:r>
              <a:rPr lang="el-GR" sz="2000" dirty="0"/>
              <a:t>(γ) ποιους ισχυρισμούς παραδέχεται</a:t>
            </a:r>
          </a:p>
          <a:p>
            <a:pPr algn="just"/>
            <a:r>
              <a:rPr lang="el-GR" sz="2000" dirty="0"/>
              <a:t>Όταν ο εναγόμενος αρνείται ισχυρισμό, οφείλει να δηλώσει τους λόγους και, αν σκοπεύει να προβάλει διαφορετική εκδοχή, οφείλει να την δηλώσει.</a:t>
            </a:r>
          </a:p>
          <a:p>
            <a:pPr algn="just"/>
            <a:r>
              <a:rPr lang="el-GR" sz="2000" u="sng" dirty="0"/>
              <a:t>Σημείωση</a:t>
            </a:r>
            <a:r>
              <a:rPr lang="en-US" sz="2000" dirty="0"/>
              <a:t>:</a:t>
            </a:r>
            <a:r>
              <a:rPr lang="el-GR" sz="2000" dirty="0"/>
              <a:t> Δυνατότητα προβολής υπεράσπιση συμψηφισμού (16.8).</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23</a:t>
            </a:fld>
            <a:endParaRPr lang="en-US" dirty="0"/>
          </a:p>
        </p:txBody>
      </p:sp>
    </p:spTree>
    <p:extLst>
      <p:ext uri="{BB962C8B-B14F-4D97-AF65-F5344CB8AC3E}">
        <p14:creationId xmlns:p14="http://schemas.microsoft.com/office/powerpoint/2010/main" val="113219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απαντηση</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17.8	Εντός 14 ημερών από την παράδοση της Ε/Υ.</a:t>
            </a:r>
          </a:p>
          <a:p>
            <a:pPr algn="just"/>
            <a:r>
              <a:rPr lang="el-GR" sz="2000" dirty="0"/>
              <a:t>16.9	Ενάγων ο οποίος δεν καταχωρίζει απάντηση στην υπεράσπιση δεν θεωρείται ότι παραδέχεται τα θέματα τα οποία εγείρονται στην Ε/Υ. Αν καταχωρίσει απάντηση αλλά παραλείψει να πραγματευτεί θέμα το οποίο εγείρεται στην Ε/Υ, θεωρείται ότι απαιτεί όπως το θέμα αποδειχτεί. Όταν με την Ε/Υ εγείρονται νέα ζητήματα, τότε ο ενάγων οφείλει να παραθέσει τη δική του εκδοχή των γεγονότων σε σχέση με αυτά τα νέα ζητήματα.</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24</a:t>
            </a:fld>
            <a:endParaRPr lang="en-US" dirty="0"/>
          </a:p>
        </p:txBody>
      </p:sp>
    </p:spTree>
    <p:extLst>
      <p:ext uri="{BB962C8B-B14F-4D97-AF65-F5344CB8AC3E}">
        <p14:creationId xmlns:p14="http://schemas.microsoft.com/office/powerpoint/2010/main" val="283465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αλλες απαιτησεισ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Το Μέρος 21 καλύπτει άλλες περιπτώσεις, όπως ανταπαίτηση από εναγόμενο εναντίον του ενάγοντα ή εναντίον του ενάγοντα και κάποιου άλλου προσώπου, πρόσθετη απαίτηση από εναγόμενο εναντίον προσώπου (διάδικου ή όχι).</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dirty="0"/>
          </a:p>
        </p:txBody>
      </p:sp>
    </p:spTree>
    <p:extLst>
      <p:ext uri="{BB962C8B-B14F-4D97-AF65-F5344CB8AC3E}">
        <p14:creationId xmlns:p14="http://schemas.microsoft.com/office/powerpoint/2010/main" val="29090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fontScale="90000"/>
          </a:bodyPr>
          <a:lstStyle/>
          <a:p>
            <a:pPr algn="ctr"/>
            <a:r>
              <a:rPr lang="el-GR" b="1" u="sng" dirty="0">
                <a:solidFill>
                  <a:srgbClr val="0070C0"/>
                </a:solidFill>
              </a:rPr>
              <a:t>Δυνατοτητα τροποποιησησ (18.1)</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1900" dirty="0"/>
          </a:p>
          <a:p>
            <a:pPr algn="just"/>
            <a:r>
              <a:rPr lang="el-GR" sz="1900" dirty="0"/>
              <a:t>Σε οποιοδήποτε χρόνο πριν από την επίδοση σε άλλο διάδικο. Αν το δικόγραφο έχει επιδοθεί, απαιτείται γραπτή συγκατάθεση όλων των άλλων διαδίκων ή άδεια του δικαστηρίου (18.6).</a:t>
            </a:r>
          </a:p>
          <a:p>
            <a:pPr algn="just"/>
            <a:r>
              <a:rPr lang="el-GR" sz="1900" dirty="0"/>
              <a:t>Η άδεια δίδεται όταν αυτό είναι προς το συμφέρον της δικαιοσύνης και λαμβάνοντας υπόψη τον πρωταρχικό σκοπό.</a:t>
            </a:r>
          </a:p>
          <a:p>
            <a:pPr algn="just"/>
            <a:r>
              <a:rPr lang="el-GR" sz="1900" u="sng" dirty="0"/>
              <a:t>Σημείωση</a:t>
            </a:r>
            <a:r>
              <a:rPr lang="en-US" sz="1900" dirty="0"/>
              <a:t>:</a:t>
            </a:r>
            <a:r>
              <a:rPr lang="el-GR" sz="1900" dirty="0"/>
              <a:t> Η αίτηση πρέπει να προσδιορίζει (</a:t>
            </a:r>
            <a:r>
              <a:rPr lang="en-US" sz="1900" dirty="0"/>
              <a:t>tracked</a:t>
            </a:r>
            <a:r>
              <a:rPr lang="el-GR" sz="1900" dirty="0"/>
              <a:t>) τις προτεινόμενες τροποποιήσεις (18.6(2)). Τα έξοδα αίτησης η οποία αμφισβητείται ακολουθούν συνήθως το αποτέλεσμα και βαρύνουν το μη επιτυχόντα διάδικο (18.2).</a:t>
            </a:r>
          </a:p>
          <a:p>
            <a:pPr algn="just"/>
            <a:r>
              <a:rPr lang="el-GR" sz="1900" dirty="0"/>
              <a:t>Αλλαγή διάδικου γίνεται με το Μέρος 20.</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dirty="0"/>
          </a:p>
        </p:txBody>
      </p:sp>
    </p:spTree>
    <p:extLst>
      <p:ext uri="{BB962C8B-B14F-4D97-AF65-F5344CB8AC3E}">
        <p14:creationId xmlns:p14="http://schemas.microsoft.com/office/powerpoint/2010/main" val="212914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Περαιτερω πληροφοριεσ</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1900" dirty="0"/>
          </a:p>
          <a:p>
            <a:pPr algn="just"/>
            <a:r>
              <a:rPr lang="el-GR" sz="1900" dirty="0"/>
              <a:t>Υπάρχει δυνατότητα αναζήτησης περαιτέρω πληροφοριών δυνάμει του Μέρους 19.</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dirty="0"/>
          </a:p>
        </p:txBody>
      </p:sp>
    </p:spTree>
    <p:extLst>
      <p:ext uri="{BB962C8B-B14F-4D97-AF65-F5344CB8AC3E}">
        <p14:creationId xmlns:p14="http://schemas.microsoft.com/office/powerpoint/2010/main" val="147591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Διαχείριση Υποθέσεων</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24</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2494205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φιλοσοφια</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marL="342900" indent="-342900" algn="just">
              <a:buFont typeface="Arial" panose="020B0604020202020204" pitchFamily="34" charset="0"/>
              <a:buChar char="•"/>
            </a:pPr>
            <a:endParaRPr lang="el-GR" sz="2000" dirty="0"/>
          </a:p>
          <a:p>
            <a:pPr marL="342900" indent="-342900" algn="just">
              <a:buFont typeface="Arial" panose="020B0604020202020204" pitchFamily="34" charset="0"/>
              <a:buChar char="•"/>
            </a:pPr>
            <a:r>
              <a:rPr lang="el-GR" sz="2000" dirty="0"/>
              <a:t>Ταχεία και αποτελεσματική εκδίκαση</a:t>
            </a:r>
          </a:p>
          <a:p>
            <a:pPr marL="342900" indent="-342900" algn="just">
              <a:buFont typeface="Arial" panose="020B0604020202020204" pitchFamily="34" charset="0"/>
              <a:buChar char="•"/>
            </a:pPr>
            <a:r>
              <a:rPr lang="el-GR" sz="2000" dirty="0"/>
              <a:t>Ρεαλιστικά χρονοδιαγράμματα</a:t>
            </a:r>
          </a:p>
          <a:p>
            <a:pPr marL="342900" indent="-342900" algn="just">
              <a:buFont typeface="Arial" panose="020B0604020202020204" pitchFamily="34" charset="0"/>
              <a:buChar char="•"/>
            </a:pPr>
            <a:r>
              <a:rPr lang="el-GR" sz="2000" dirty="0"/>
              <a:t>Ρεαλιστικές ημερομηνίες ακρόασης</a:t>
            </a:r>
          </a:p>
          <a:p>
            <a:pPr marL="342900" indent="-342900" algn="just">
              <a:buFont typeface="Arial" panose="020B0604020202020204" pitchFamily="34" charset="0"/>
              <a:buChar char="•"/>
            </a:pPr>
            <a:r>
              <a:rPr lang="el-GR" sz="2000" dirty="0"/>
              <a:t>Ευελιξία αντιμετώπισης διαδικαστικών θεμάτων</a:t>
            </a:r>
          </a:p>
          <a:p>
            <a:pPr marL="342900" indent="-342900" algn="just">
              <a:buFont typeface="Arial" panose="020B0604020202020204" pitchFamily="34" charset="0"/>
              <a:buChar char="•"/>
            </a:pPr>
            <a:r>
              <a:rPr lang="el-GR" sz="2000" dirty="0"/>
              <a:t>Αποφυγή αχρείαστων εμφανίσεων</a:t>
            </a:r>
          </a:p>
          <a:p>
            <a:pPr marL="342900" indent="-342900" algn="just">
              <a:buFont typeface="Arial" panose="020B0604020202020204" pitchFamily="34" charset="0"/>
              <a:buChar char="•"/>
            </a:pPr>
            <a:r>
              <a:rPr lang="el-GR" sz="2000" dirty="0"/>
              <a:t>Ανοικτά χαρτιά</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29</a:t>
            </a:fld>
            <a:endParaRPr lang="en-US" dirty="0"/>
          </a:p>
        </p:txBody>
      </p:sp>
    </p:spTree>
    <p:extLst>
      <p:ext uri="{BB962C8B-B14F-4D97-AF65-F5344CB8AC3E}">
        <p14:creationId xmlns:p14="http://schemas.microsoft.com/office/powerpoint/2010/main" val="387219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lstStyle/>
          <a:p>
            <a:pPr algn="ctr"/>
            <a:r>
              <a:rPr lang="el-GR" b="1" u="sng" dirty="0">
                <a:solidFill>
                  <a:srgbClr val="0070C0"/>
                </a:solidFill>
              </a:rPr>
              <a:t>ΕΠΙΔΟΣΗ ΕΝΤΟΣ ΔΙΚΑΙΟΔΟΣΙΑΣ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6.3	H επίδοση δικαστικού ή άλλου εγγράφου διενεργείται από ιδιώτη επιδότη.</a:t>
            </a:r>
          </a:p>
          <a:p>
            <a:pPr algn="just"/>
            <a:r>
              <a:rPr lang="el-GR" sz="2000" dirty="0"/>
              <a:t>6.2	Έντυπο απαίτησης μπορεί να επιδοθεί εντός της δικαιοδοσίας με τέτοια μέθοδο και σε τέτοιο τόπο ως οι διάδικοι ήθελαν συμφωνήσει γραπτώς.</a:t>
            </a:r>
          </a:p>
          <a:p>
            <a:pPr algn="just"/>
            <a:r>
              <a:rPr lang="el-GR" sz="2000" dirty="0"/>
              <a:t>Στην απουσία συμφωνίας, η επίδοση εντύπου απαίτησης γίνεται με τη διαδικασία του 6.4 και άλλων εγγράφων με τη διαδικασία του 6.5.</a:t>
            </a:r>
            <a:endParaRPr lang="en-US"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15388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Γενικεσ εξουσιεσ (3.1)</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r>
              <a:rPr lang="el-GR" sz="1200" dirty="0"/>
              <a:t>(α) να παρατείνει ή σμικρύνει προθεσμία</a:t>
            </a:r>
          </a:p>
          <a:p>
            <a:pPr algn="just"/>
            <a:r>
              <a:rPr lang="el-GR" sz="1200" dirty="0"/>
              <a:t>(β) να αναβάλλει ή επισπεύδει ακρόαση</a:t>
            </a:r>
          </a:p>
          <a:p>
            <a:pPr algn="just"/>
            <a:r>
              <a:rPr lang="el-GR" sz="1200" dirty="0"/>
              <a:t>(γ) να απαιτεί από διάδικο ή από δικηγόρο διαδίκου να παρευρεθεί ενώπιον του δικαστηρίου</a:t>
            </a:r>
          </a:p>
          <a:p>
            <a:pPr algn="just"/>
            <a:r>
              <a:rPr lang="el-GR" sz="1200" dirty="0"/>
              <a:t>(δ) να διεξάγει ακρόαση και να λαμβάνει μαρτυρία με τη χρήση οποιασδήποτε μεθόδου</a:t>
            </a:r>
          </a:p>
          <a:p>
            <a:pPr algn="just"/>
            <a:r>
              <a:rPr lang="el-GR" sz="1200" dirty="0"/>
              <a:t>(ε) να εκδίδει οδηγίες ότι μέρος οποιασδήποτε διαδικασίας (όπως η ανταπαίτηση) θα τύχει χειρισμού ως ξεχωριστή διαδικασία·</a:t>
            </a:r>
          </a:p>
          <a:p>
            <a:pPr algn="just"/>
            <a:r>
              <a:rPr lang="el-GR" sz="1200" dirty="0"/>
              <a:t>(στ) να αναστέλλει διαδικασία</a:t>
            </a:r>
          </a:p>
          <a:p>
            <a:pPr algn="just"/>
            <a:r>
              <a:rPr lang="el-GR" sz="1200" dirty="0"/>
              <a:t>(ζ) να συνενώνει διαδικασίες</a:t>
            </a:r>
          </a:p>
          <a:p>
            <a:pPr algn="just"/>
            <a:r>
              <a:rPr lang="el-GR" sz="1200" dirty="0"/>
              <a:t>(η) να εκδικάζει δύο ή περισσότερες απαιτήσεις ταυτόχρονα·</a:t>
            </a:r>
          </a:p>
          <a:p>
            <a:pPr algn="just"/>
            <a:r>
              <a:rPr lang="el-GR" sz="1200" dirty="0"/>
              <a:t>(θ) να εκδίδει οδηγίες για ξεχωριστή εκδίκαση οποιουδήποτε ζητήματος</a:t>
            </a:r>
          </a:p>
          <a:p>
            <a:pPr algn="just"/>
            <a:r>
              <a:rPr lang="el-GR" sz="1200" dirty="0"/>
              <a:t>(ι) να αποφασίζει τη σειρά εκδίκασης ζητημάτων</a:t>
            </a:r>
          </a:p>
          <a:p>
            <a:pPr algn="just"/>
            <a:r>
              <a:rPr lang="el-GR" sz="1200" dirty="0"/>
              <a:t>(κ) να αποκλείει ζήτημα από εξέταση</a:t>
            </a:r>
          </a:p>
          <a:p>
            <a:pPr algn="just"/>
            <a:r>
              <a:rPr lang="el-GR" sz="1200" dirty="0"/>
              <a:t>(λ) να απορρίπτει ή να εκδίδει απόφαση επί απαιτήσεως μετά από απόφαση επί προδικαστικού ζητήματος</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30</a:t>
            </a:fld>
            <a:endParaRPr lang="en-US" dirty="0"/>
          </a:p>
        </p:txBody>
      </p:sp>
    </p:spTree>
    <p:extLst>
      <p:ext uri="{BB962C8B-B14F-4D97-AF65-F5344CB8AC3E}">
        <p14:creationId xmlns:p14="http://schemas.microsoft.com/office/powerpoint/2010/main" val="1876289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ΚΑΤΗΓΟΡΙΕΣ ΑΠΑΙΤΗΣΕΩΝ (28.1)</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r>
              <a:rPr lang="el-GR" sz="2000" dirty="0"/>
              <a:t>«Μικρή απαίτηση» είναι απαίτηση όπου ο ενάγων αξιώνει €10.000 ή μικρότερο ποσό ή αποζημιώσεις οι οποίες περιορίζονται σε €10.000 ή κατά τη γνώμη του δικαστηρίου, ο ενάγων είναι απίθανο να εξασφαλίσει απόφαση για ποσό πέραν των €10.000.</a:t>
            </a:r>
          </a:p>
          <a:p>
            <a:pPr algn="just"/>
            <a:r>
              <a:rPr lang="el-GR" sz="2000" dirty="0"/>
              <a:t>«Συνήθης απαίτηση» είναι απαίτηση όπου ο ενάγων αξιώνει πέραν των €10.000 ή αποζημιώσεις πέραν των €10.000 ή κατά τη γνώμη του δικαστηρίου, ο ενάγων είναι πιθανό να εξασφαλίσει απόφαση για ποσό πέραν των €10.000.</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31</a:t>
            </a:fld>
            <a:endParaRPr lang="en-US" dirty="0"/>
          </a:p>
        </p:txBody>
      </p:sp>
    </p:spTree>
    <p:extLst>
      <p:ext uri="{BB962C8B-B14F-4D97-AF65-F5344CB8AC3E}">
        <p14:creationId xmlns:p14="http://schemas.microsoft.com/office/powerpoint/2010/main" val="31310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ΕρωτηματοΛογιο οδηγιων (28.2, 4 &amp; 5)</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endParaRPr lang="el-GR" sz="1800" b="0" i="0" dirty="0">
              <a:solidFill>
                <a:srgbClr val="000000"/>
              </a:solidFill>
              <a:effectLst/>
              <a:latin typeface="+mj-lt"/>
            </a:endParaRPr>
          </a:p>
          <a:p>
            <a:pPr algn="just"/>
            <a:r>
              <a:rPr lang="el-GR" sz="1800" b="0" i="0" dirty="0">
                <a:solidFill>
                  <a:srgbClr val="000000"/>
                </a:solidFill>
                <a:effectLst/>
                <a:latin typeface="+mj-lt"/>
              </a:rPr>
              <a:t>Κάθε διάδικος οφείλει να καταχωρίσει και επιδώσει σε κάθε άλλο διάδικο ερωτηματολόγιο οδηγιών, εντός 28 ημερών από τη συμπλήρωση των δικογράφων, σύμφωνα με το Έντυπο αρ.39.</a:t>
            </a:r>
          </a:p>
          <a:p>
            <a:pPr algn="just"/>
            <a:r>
              <a:rPr lang="el-GR" sz="1800" dirty="0">
                <a:solidFill>
                  <a:srgbClr val="000000"/>
                </a:solidFill>
                <a:latin typeface="+mj-lt"/>
              </a:rPr>
              <a:t>Ακολούθως (ή σε οποιοδήποτε άλλο χρόνο) το Δικαστήριο </a:t>
            </a:r>
            <a:r>
              <a:rPr lang="el-GR" sz="1800" dirty="0">
                <a:latin typeface="+mj-lt"/>
              </a:rPr>
              <a:t>δίδει οδηγίες κατά πόσον η απαίτηση θα προχωρήσει ως μικρή ή συνήθης. Δεν είναι απαραίτητο να προηγηθεί εμφάνιση. Στη συνέχεια, το Δικαστήριο εκδίδει διάταγμα με ανάλογη οδηγία προς κάθε διάδικο.</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32</a:t>
            </a:fld>
            <a:endParaRPr lang="en-US" dirty="0"/>
          </a:p>
        </p:txBody>
      </p:sp>
    </p:spTree>
    <p:extLst>
      <p:ext uri="{BB962C8B-B14F-4D97-AF65-F5344CB8AC3E}">
        <p14:creationId xmlns:p14="http://schemas.microsoft.com/office/powerpoint/2010/main" val="1824976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ΕρωτηματοΛογιο οδηγιων (ΕΝΤΥΠΟ 39)</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marL="285750" indent="-285750" algn="just">
              <a:buFont typeface="Arial" panose="020B0604020202020204" pitchFamily="34" charset="0"/>
              <a:buChar char="•"/>
            </a:pPr>
            <a:r>
              <a:rPr lang="el-GR" sz="1800" dirty="0">
                <a:latin typeface="+mj-lt"/>
              </a:rPr>
              <a:t>Επιβεβαίωση από δικηγόρο ότι έχει εξηγήσει στον πελάτη του τα πλεονεκτήματα διακανονισμού</a:t>
            </a:r>
          </a:p>
          <a:p>
            <a:pPr marL="285750" indent="-285750" algn="just">
              <a:buFont typeface="Arial" panose="020B0604020202020204" pitchFamily="34" charset="0"/>
              <a:buChar char="•"/>
            </a:pPr>
            <a:r>
              <a:rPr lang="el-GR" sz="1800" dirty="0">
                <a:latin typeface="+mj-lt"/>
              </a:rPr>
              <a:t>Κατά πόσο τηρήθηκαν τα προδικαστηριακά πρωτόκολλα</a:t>
            </a:r>
          </a:p>
          <a:p>
            <a:pPr marL="285750" indent="-285750" algn="just">
              <a:buFont typeface="Arial" panose="020B0604020202020204" pitchFamily="34" charset="0"/>
              <a:buChar char="•"/>
            </a:pPr>
            <a:r>
              <a:rPr lang="el-GR" sz="1800" dirty="0">
                <a:latin typeface="+mj-lt"/>
              </a:rPr>
              <a:t>Πληροφορίες για αιτήματα </a:t>
            </a:r>
          </a:p>
          <a:p>
            <a:pPr marL="285750" indent="-285750" algn="just">
              <a:buFont typeface="Arial" panose="020B0604020202020204" pitchFamily="34" charset="0"/>
              <a:buChar char="•"/>
            </a:pPr>
            <a:r>
              <a:rPr lang="el-GR" sz="1800" dirty="0">
                <a:latin typeface="+mj-lt"/>
              </a:rPr>
              <a:t>Πληροφορίες για μάρτυρες και πραγματογνώμονες</a:t>
            </a:r>
          </a:p>
          <a:p>
            <a:pPr marL="285750" indent="-285750" algn="just">
              <a:buFont typeface="Arial" panose="020B0604020202020204" pitchFamily="34" charset="0"/>
              <a:buChar char="•"/>
            </a:pPr>
            <a:r>
              <a:rPr lang="el-GR" sz="1800" dirty="0">
                <a:latin typeface="+mj-lt"/>
              </a:rPr>
              <a:t>Διάρκεια δίκης</a:t>
            </a:r>
          </a:p>
          <a:p>
            <a:pPr marL="285750" indent="-285750" algn="just">
              <a:buFont typeface="Arial" panose="020B0604020202020204" pitchFamily="34" charset="0"/>
              <a:buChar char="•"/>
            </a:pPr>
            <a:r>
              <a:rPr lang="el-GR" sz="1800" dirty="0">
                <a:latin typeface="+mj-lt"/>
              </a:rPr>
              <a:t>Το ερωτηματολόγιο πρέπει να συνοδεύεται από προσχέδιο με το διάταγμα οδηγιών (Έντυπο 40) και προσχέδιο χρονοδιαγράμματος (Έντυπο 41)</a:t>
            </a:r>
          </a:p>
          <a:p>
            <a:pPr algn="just"/>
            <a:r>
              <a:rPr lang="el-GR" sz="1800" u="sng" dirty="0">
                <a:latin typeface="+mj-lt"/>
              </a:rPr>
              <a:t>Σημείωση</a:t>
            </a:r>
            <a:r>
              <a:rPr lang="en-US" sz="1800" dirty="0">
                <a:latin typeface="+mj-lt"/>
              </a:rPr>
              <a:t>:</a:t>
            </a:r>
            <a:r>
              <a:rPr lang="el-GR" sz="1800" dirty="0">
                <a:latin typeface="+mj-lt"/>
              </a:rPr>
              <a:t> Κανόνας της ολίσθησης - </a:t>
            </a:r>
            <a:r>
              <a:rPr lang="en-US" sz="1800" dirty="0">
                <a:latin typeface="+mj-lt"/>
              </a:rPr>
              <a:t>Slippage rule</a:t>
            </a:r>
            <a:r>
              <a:rPr lang="el-GR" sz="1800" dirty="0">
                <a:latin typeface="+mj-lt"/>
              </a:rPr>
              <a:t> (2.11)</a:t>
            </a:r>
            <a:r>
              <a:rPr lang="en-US" sz="1800" dirty="0">
                <a:latin typeface="+mj-lt"/>
              </a:rPr>
              <a:t> </a:t>
            </a:r>
            <a:endParaRPr lang="el-GR" sz="1800" dirty="0">
              <a:latin typeface="+mj-lt"/>
            </a:endParaRPr>
          </a:p>
          <a:p>
            <a:pPr marL="285750" indent="-285750" algn="just">
              <a:buFont typeface="Arial" panose="020B0604020202020204" pitchFamily="34" charset="0"/>
              <a:buChar char="•"/>
            </a:pPr>
            <a:endParaRPr lang="el-GR" sz="1800" dirty="0">
              <a:latin typeface="+mj-lt"/>
            </a:endParaRPr>
          </a:p>
          <a:p>
            <a:pPr marL="285750" indent="-285750" algn="just">
              <a:buFont typeface="Arial" panose="020B0604020202020204" pitchFamily="34" charset="0"/>
              <a:buChar char="•"/>
            </a:pPr>
            <a:endParaRPr lang="el-GR" sz="1800" dirty="0">
              <a:latin typeface="+mj-lt"/>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33</a:t>
            </a:fld>
            <a:endParaRPr lang="en-US" dirty="0"/>
          </a:p>
        </p:txBody>
      </p:sp>
    </p:spTree>
    <p:extLst>
      <p:ext uri="{BB962C8B-B14F-4D97-AF65-F5344CB8AC3E}">
        <p14:creationId xmlns:p14="http://schemas.microsoft.com/office/powerpoint/2010/main" val="3776420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Δυνατοτητα αναστολησ (28.3)</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endParaRPr lang="el-GR" sz="1800" b="0" i="0" dirty="0">
              <a:solidFill>
                <a:srgbClr val="000000"/>
              </a:solidFill>
              <a:effectLst/>
              <a:latin typeface="+mj-lt"/>
            </a:endParaRPr>
          </a:p>
          <a:p>
            <a:pPr algn="just"/>
            <a:r>
              <a:rPr lang="el-GR" sz="1800" b="0" i="0" dirty="0">
                <a:solidFill>
                  <a:srgbClr val="000000"/>
                </a:solidFill>
                <a:effectLst/>
                <a:latin typeface="+mj-lt"/>
              </a:rPr>
              <a:t>Κατά την καταχώριση ερωτηματολογίου οδηγιών, διάδικος μπορεί να προβεί σε αίτημα για αναστολή της διαδικασίας ώστε οι διάδικοι να καταβάλουν προσπάθειες για διευθέτηση.</a:t>
            </a:r>
            <a:endParaRPr lang="el-GR" sz="1800" dirty="0">
              <a:latin typeface="+mj-lt"/>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34</a:t>
            </a:fld>
            <a:endParaRPr lang="en-US" dirty="0"/>
          </a:p>
        </p:txBody>
      </p:sp>
    </p:spTree>
    <p:extLst>
      <p:ext uri="{BB962C8B-B14F-4D97-AF65-F5344CB8AC3E}">
        <p14:creationId xmlns:p14="http://schemas.microsoft.com/office/powerpoint/2010/main" val="671778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Μικρεσ απαιτησεισ (29.2)</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endParaRPr lang="el-GR" sz="1800" b="0" i="0" dirty="0">
              <a:solidFill>
                <a:srgbClr val="000000"/>
              </a:solidFill>
              <a:effectLst/>
              <a:latin typeface="+mj-lt"/>
            </a:endParaRPr>
          </a:p>
          <a:p>
            <a:pPr algn="just"/>
            <a:r>
              <a:rPr lang="el-GR" sz="1800" b="0" i="0" dirty="0">
                <a:solidFill>
                  <a:srgbClr val="000000"/>
                </a:solidFill>
                <a:effectLst/>
                <a:latin typeface="+mj-lt"/>
              </a:rPr>
              <a:t>Δεν εφαρμόζονται απόλυτα</a:t>
            </a:r>
            <a:r>
              <a:rPr lang="en-US" sz="1800" b="0" i="0" dirty="0">
                <a:solidFill>
                  <a:srgbClr val="000000"/>
                </a:solidFill>
                <a:effectLst/>
                <a:latin typeface="+mj-lt"/>
              </a:rPr>
              <a:t>:</a:t>
            </a:r>
            <a:endParaRPr lang="el-GR" sz="1800" b="0" i="0" dirty="0">
              <a:solidFill>
                <a:srgbClr val="000000"/>
              </a:solidFill>
              <a:effectLst/>
              <a:latin typeface="+mj-lt"/>
            </a:endParaRPr>
          </a:p>
          <a:p>
            <a:pPr marL="285750" indent="-285750" algn="just">
              <a:buFont typeface="Arial" panose="020B0604020202020204" pitchFamily="34" charset="0"/>
              <a:buChar char="•"/>
            </a:pPr>
            <a:r>
              <a:rPr lang="el-GR" sz="1800" dirty="0">
                <a:solidFill>
                  <a:srgbClr val="000000"/>
                </a:solidFill>
                <a:latin typeface="+mj-lt"/>
              </a:rPr>
              <a:t>Μέρος 25 (ενδιάμεσες θεραπείες), εκτός για προσωρινά διατάγματα</a:t>
            </a:r>
          </a:p>
          <a:p>
            <a:pPr marL="285750" indent="-285750" algn="just">
              <a:buFont typeface="Arial" panose="020B0604020202020204" pitchFamily="34" charset="0"/>
              <a:buChar char="•"/>
            </a:pPr>
            <a:r>
              <a:rPr lang="el-GR" sz="1800" dirty="0">
                <a:latin typeface="+mj-lt"/>
              </a:rPr>
              <a:t>Μέρος 31 (αποκάλυψη και επιθεώρηση)</a:t>
            </a:r>
          </a:p>
          <a:p>
            <a:pPr marL="285750" indent="-285750" algn="just">
              <a:buFont typeface="Arial" panose="020B0604020202020204" pitchFamily="34" charset="0"/>
              <a:buChar char="•"/>
            </a:pPr>
            <a:r>
              <a:rPr lang="el-GR" sz="1800" dirty="0">
                <a:latin typeface="+mj-lt"/>
              </a:rPr>
              <a:t>Μέρος 32 (μαρτυρία)</a:t>
            </a:r>
          </a:p>
          <a:p>
            <a:pPr marL="285750" indent="-285750" algn="just">
              <a:buFont typeface="Arial" panose="020B0604020202020204" pitchFamily="34" charset="0"/>
              <a:buChar char="•"/>
            </a:pPr>
            <a:r>
              <a:rPr lang="el-GR" sz="1800" dirty="0">
                <a:latin typeface="+mj-lt"/>
              </a:rPr>
              <a:t>Μέρος 19 (περαιτέρω πληροφορίες)</a:t>
            </a:r>
          </a:p>
          <a:p>
            <a:pPr marL="285750" indent="-285750" algn="just">
              <a:buFont typeface="Arial" panose="020B0604020202020204" pitchFamily="34" charset="0"/>
              <a:buChar char="•"/>
            </a:pPr>
            <a:r>
              <a:rPr lang="el-GR" sz="1800" dirty="0">
                <a:latin typeface="+mj-lt"/>
              </a:rPr>
              <a:t>Μέρος 37 (ακροάσεις)</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35</a:t>
            </a:fld>
            <a:endParaRPr lang="en-US" dirty="0"/>
          </a:p>
        </p:txBody>
      </p:sp>
    </p:spTree>
    <p:extLst>
      <p:ext uri="{BB962C8B-B14F-4D97-AF65-F5344CB8AC3E}">
        <p14:creationId xmlns:p14="http://schemas.microsoft.com/office/powerpoint/2010/main" val="4287420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Μικρεσ απαιτησεισ</a:t>
            </a:r>
            <a:br>
              <a:rPr lang="el-GR" sz="2200" b="1" u="sng" dirty="0">
                <a:solidFill>
                  <a:srgbClr val="0070C0"/>
                </a:solidFill>
              </a:rPr>
            </a:br>
            <a:r>
              <a:rPr lang="el-GR" sz="2200" b="1" u="sng" dirty="0">
                <a:solidFill>
                  <a:srgbClr val="0070C0"/>
                </a:solidFill>
              </a:rPr>
              <a:t>προετοιμασια για ακροαση (29.4)</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r>
              <a:rPr lang="el-GR" sz="1800" b="0" i="0" dirty="0">
                <a:solidFill>
                  <a:srgbClr val="000000"/>
                </a:solidFill>
                <a:effectLst/>
                <a:latin typeface="+mj-lt"/>
              </a:rPr>
              <a:t>Το δικαστήριο:</a:t>
            </a:r>
          </a:p>
          <a:p>
            <a:pPr marL="285750" indent="-285750" algn="just">
              <a:buFont typeface="Arial" panose="020B0604020202020204" pitchFamily="34" charset="0"/>
              <a:buChar char="•"/>
            </a:pPr>
            <a:r>
              <a:rPr lang="el-GR" sz="1800" b="0" i="0" dirty="0">
                <a:solidFill>
                  <a:srgbClr val="000000"/>
                </a:solidFill>
                <a:effectLst/>
                <a:latin typeface="+mj-lt"/>
              </a:rPr>
              <a:t>δίδει οδηγίες και ορίζει ημερομηνία για την τελική ακρόαση</a:t>
            </a:r>
            <a:endParaRPr lang="el-GR" sz="1800" dirty="0">
              <a:solidFill>
                <a:srgbClr val="000000"/>
              </a:solidFill>
              <a:latin typeface="+mj-lt"/>
            </a:endParaRPr>
          </a:p>
          <a:p>
            <a:pPr marL="285750" indent="-285750" algn="just">
              <a:buFont typeface="Arial" panose="020B0604020202020204" pitchFamily="34" charset="0"/>
              <a:buChar char="•"/>
            </a:pPr>
            <a:r>
              <a:rPr lang="el-GR" sz="1800" b="0" i="0" dirty="0">
                <a:solidFill>
                  <a:srgbClr val="000000"/>
                </a:solidFill>
                <a:effectLst/>
                <a:latin typeface="+mj-lt"/>
              </a:rPr>
              <a:t>ορίζει ημερομηνία προκαταρκτικής ακρόασης αν το κρίνει κατάλληλο</a:t>
            </a:r>
            <a:endParaRPr lang="el-GR" sz="1800" dirty="0">
              <a:solidFill>
                <a:srgbClr val="000000"/>
              </a:solidFill>
              <a:latin typeface="+mj-lt"/>
            </a:endParaRPr>
          </a:p>
          <a:p>
            <a:pPr marL="285750" indent="-285750" algn="just">
              <a:buFont typeface="Arial" panose="020B0604020202020204" pitchFamily="34" charset="0"/>
              <a:buChar char="•"/>
            </a:pPr>
            <a:r>
              <a:rPr lang="el-GR" sz="1800" b="0" i="0" dirty="0">
                <a:solidFill>
                  <a:srgbClr val="000000"/>
                </a:solidFill>
                <a:effectLst/>
                <a:latin typeface="+mj-lt"/>
              </a:rPr>
              <a:t>ή δίδει ειδοποίηση ότι προτίθεται να χειριστεί την απαίτηση χωρίς ακρόαση (29.9 – προϋποθέτει συμφωνία όλων των διάδικων)</a:t>
            </a:r>
          </a:p>
          <a:p>
            <a:pPr algn="just"/>
            <a:r>
              <a:rPr lang="el-GR" sz="1800" b="0" i="0" dirty="0">
                <a:solidFill>
                  <a:srgbClr val="000000"/>
                </a:solidFill>
                <a:effectLst/>
                <a:latin typeface="+mj-lt"/>
              </a:rPr>
              <a:t>Δίδεται στους διάδικους τουλάχιστον 21 ημερών ειδοποίηση πριν από την τελική ακρόαση και ενημέρωση για τη χρονική διάρκεια της τελικής ακρόασης.</a:t>
            </a:r>
            <a:endParaRPr lang="el-GR" sz="1800" dirty="0">
              <a:latin typeface="+mj-lt"/>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36</a:t>
            </a:fld>
            <a:endParaRPr lang="en-US" dirty="0"/>
          </a:p>
        </p:txBody>
      </p:sp>
    </p:spTree>
    <p:extLst>
      <p:ext uri="{BB962C8B-B14F-4D97-AF65-F5344CB8AC3E}">
        <p14:creationId xmlns:p14="http://schemas.microsoft.com/office/powerpoint/2010/main" val="3269465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Μικρεσ απαιτησεισ</a:t>
            </a:r>
            <a:br>
              <a:rPr lang="el-GR" sz="2200" b="1" u="sng" dirty="0">
                <a:solidFill>
                  <a:srgbClr val="0070C0"/>
                </a:solidFill>
              </a:rPr>
            </a:br>
            <a:r>
              <a:rPr lang="el-GR" sz="2200" b="1" u="sng" dirty="0">
                <a:solidFill>
                  <a:srgbClr val="0070C0"/>
                </a:solidFill>
              </a:rPr>
              <a:t>προκαταρκτικη ακροαση (29.5)</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r>
              <a:rPr lang="el-GR" sz="1800" b="0" i="0" dirty="0">
                <a:solidFill>
                  <a:srgbClr val="000000"/>
                </a:solidFill>
                <a:effectLst/>
                <a:latin typeface="+mj-lt"/>
              </a:rPr>
              <a:t>Το δικαστήριο δύναται να πραγματοποιήσει προκαταρκτική ακρόαση όταν:</a:t>
            </a:r>
          </a:p>
          <a:p>
            <a:pPr marL="285750" indent="-285750" algn="just">
              <a:buFont typeface="Arial" panose="020B0604020202020204" pitchFamily="34" charset="0"/>
              <a:buChar char="•"/>
            </a:pPr>
            <a:r>
              <a:rPr lang="el-GR" sz="1800" b="0" i="0" dirty="0">
                <a:solidFill>
                  <a:srgbClr val="000000"/>
                </a:solidFill>
                <a:effectLst/>
                <a:latin typeface="+mj-lt"/>
              </a:rPr>
              <a:t>θεωρεί ότι χρειάζονται ειδικές οδηγίες για τη διασφάλιση δίκαιης ακρόασης και</a:t>
            </a:r>
          </a:p>
          <a:p>
            <a:pPr marL="285750" indent="-285750" algn="just">
              <a:buFont typeface="Arial" panose="020B0604020202020204" pitchFamily="34" charset="0"/>
              <a:buChar char="•"/>
            </a:pPr>
            <a:r>
              <a:rPr lang="el-GR" sz="1800" b="0" i="0" dirty="0">
                <a:solidFill>
                  <a:srgbClr val="000000"/>
                </a:solidFill>
                <a:effectLst/>
                <a:latin typeface="+mj-lt"/>
              </a:rPr>
              <a:t>κρίνεται αναγκαίο να παραστεί διάδικος στο δικαστήριο, ώστε να διασφαλιστεί ότι ο διάδικος κατανοεί τι οφείλει να πράξει για να συμμορφωθεί με τις ειδικές οδηγίες</a:t>
            </a:r>
          </a:p>
          <a:p>
            <a:pPr algn="just"/>
            <a:r>
              <a:rPr lang="el-GR" sz="1800" dirty="0">
                <a:solidFill>
                  <a:srgbClr val="000000"/>
                </a:solidFill>
                <a:latin typeface="+mj-lt"/>
              </a:rPr>
              <a:t>ή </a:t>
            </a:r>
            <a:r>
              <a:rPr lang="el-GR" sz="1800" b="0" i="0" dirty="0">
                <a:solidFill>
                  <a:srgbClr val="000000"/>
                </a:solidFill>
                <a:effectLst/>
                <a:latin typeface="+mj-lt"/>
              </a:rPr>
              <a:t>για να δυνηθεί να διεκπεραιώσει την υπόθεση στη βάση ότι ο ένας ή ο άλλος διάδικος δεν έχει πραγματική προοπτική επιτυχίας ή για να μπορέσει να διαγράψει δικόγραφο ή μέρος δικογράφου στη βάση ότι δεν αποκαλύπτει εύλογη αιτία έγερσης ή υπεράσπισης της απαίτησης.</a:t>
            </a:r>
            <a:endParaRPr lang="el-GR" sz="1800" dirty="0">
              <a:latin typeface="+mj-lt"/>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37</a:t>
            </a:fld>
            <a:endParaRPr lang="en-US" dirty="0"/>
          </a:p>
        </p:txBody>
      </p:sp>
    </p:spTree>
    <p:extLst>
      <p:ext uri="{BB962C8B-B14F-4D97-AF65-F5344CB8AC3E}">
        <p14:creationId xmlns:p14="http://schemas.microsoft.com/office/powerpoint/2010/main" val="3550207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Μικρεσ απαιτησεισ</a:t>
            </a:r>
            <a:br>
              <a:rPr lang="el-GR" sz="2200" b="1" u="sng" dirty="0">
                <a:solidFill>
                  <a:srgbClr val="0070C0"/>
                </a:solidFill>
              </a:rPr>
            </a:br>
            <a:r>
              <a:rPr lang="el-GR" sz="2200" b="1" u="sng" dirty="0">
                <a:solidFill>
                  <a:srgbClr val="0070C0"/>
                </a:solidFill>
              </a:rPr>
              <a:t>προκαταρκτικη ακροαση (29.5)</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marL="285750" indent="-285750" algn="just">
              <a:buFont typeface="Arial" panose="020B0604020202020204" pitchFamily="34" charset="0"/>
              <a:buChar char="•"/>
            </a:pPr>
            <a:endParaRPr lang="el-GR" sz="1800" dirty="0">
              <a:latin typeface="+mj-lt"/>
            </a:endParaRPr>
          </a:p>
          <a:p>
            <a:pPr marL="285750" indent="-285750" algn="just">
              <a:buFont typeface="Arial" panose="020B0604020202020204" pitchFamily="34" charset="0"/>
              <a:buChar char="•"/>
            </a:pPr>
            <a:r>
              <a:rPr lang="el-GR" sz="1800" dirty="0">
                <a:latin typeface="+mj-lt"/>
              </a:rPr>
              <a:t>Δίδεται στους διάδικους τουλάχιστον 14 ημερών προειδοποίηση.</a:t>
            </a:r>
          </a:p>
          <a:p>
            <a:pPr marL="285750" indent="-285750" algn="just">
              <a:buFont typeface="Arial" panose="020B0604020202020204" pitchFamily="34" charset="0"/>
              <a:buChar char="•"/>
            </a:pPr>
            <a:r>
              <a:rPr lang="el-GR" sz="1800" dirty="0">
                <a:latin typeface="+mj-lt"/>
              </a:rPr>
              <a:t>Το Δικαστήριο μπορεί να θεωρήσει την προκαταρκτική ως την τελική ακρόαση.</a:t>
            </a:r>
          </a:p>
          <a:p>
            <a:pPr marL="285750" indent="-285750" algn="just">
              <a:buFont typeface="Arial" panose="020B0604020202020204" pitchFamily="34" charset="0"/>
              <a:buChar char="•"/>
            </a:pPr>
            <a:r>
              <a:rPr lang="el-GR" sz="1800" dirty="0">
                <a:latin typeface="+mj-lt"/>
              </a:rPr>
              <a:t>Το Δικαστήριο κατά ή μετά την προκαταρκτική ακρόαση ορίζει την τελική ακρόαση. </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38</a:t>
            </a:fld>
            <a:endParaRPr lang="en-US" dirty="0"/>
          </a:p>
        </p:txBody>
      </p:sp>
    </p:spTree>
    <p:extLst>
      <p:ext uri="{BB962C8B-B14F-4D97-AF65-F5344CB8AC3E}">
        <p14:creationId xmlns:p14="http://schemas.microsoft.com/office/powerpoint/2010/main" val="3582249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Μικρεσ απαιτησεισ</a:t>
            </a:r>
            <a:br>
              <a:rPr lang="el-GR" sz="2200" b="1" u="sng" dirty="0">
                <a:solidFill>
                  <a:srgbClr val="0070C0"/>
                </a:solidFill>
              </a:rPr>
            </a:br>
            <a:r>
              <a:rPr lang="el-GR" sz="2200" b="1" u="sng" dirty="0">
                <a:solidFill>
                  <a:srgbClr val="0070C0"/>
                </a:solidFill>
              </a:rPr>
              <a:t>προδικαστικ</a:t>
            </a:r>
            <a:r>
              <a:rPr lang="en-US" sz="2200" b="1" u="sng" dirty="0">
                <a:solidFill>
                  <a:srgbClr val="0070C0"/>
                </a:solidFill>
              </a:rPr>
              <a:t>A</a:t>
            </a:r>
            <a:r>
              <a:rPr lang="el-GR" sz="2200" b="1" u="sng" dirty="0">
                <a:solidFill>
                  <a:srgbClr val="0070C0"/>
                </a:solidFill>
              </a:rPr>
              <a:t> βηματα (30.4 &amp; 5)</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marL="285750" indent="-285750" algn="just">
              <a:buFont typeface="Arial" panose="020B0604020202020204" pitchFamily="34" charset="0"/>
              <a:buChar char="•"/>
            </a:pPr>
            <a:endParaRPr lang="el-GR" sz="1800" dirty="0">
              <a:latin typeface="+mj-lt"/>
            </a:endParaRPr>
          </a:p>
          <a:p>
            <a:pPr marL="285750" indent="-285750" algn="just">
              <a:buFont typeface="Arial" panose="020B0604020202020204" pitchFamily="34" charset="0"/>
              <a:buChar char="•"/>
            </a:pPr>
            <a:r>
              <a:rPr lang="el-GR" sz="1800" dirty="0">
                <a:latin typeface="+mj-lt"/>
              </a:rPr>
              <a:t>Λίστα προδικαστηριακού ελέγχου (Έντυπο 42)</a:t>
            </a:r>
          </a:p>
          <a:p>
            <a:pPr marL="285750" indent="-285750" algn="just">
              <a:buFont typeface="Arial" panose="020B0604020202020204" pitchFamily="34" charset="0"/>
              <a:buChar char="•"/>
            </a:pPr>
            <a:r>
              <a:rPr lang="el-GR" sz="1800" dirty="0">
                <a:latin typeface="+mj-lt"/>
              </a:rPr>
              <a:t>Προδικαστική εξέταση</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39</a:t>
            </a:fld>
            <a:endParaRPr lang="en-US" dirty="0"/>
          </a:p>
        </p:txBody>
      </p:sp>
    </p:spTree>
    <p:extLst>
      <p:ext uri="{BB962C8B-B14F-4D97-AF65-F5344CB8AC3E}">
        <p14:creationId xmlns:p14="http://schemas.microsoft.com/office/powerpoint/2010/main" val="373948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ΕΠΙΔΟΣΗ ΕΚΤΟΣ ΔΙΚΑΙΟΔΟΣΙΑΣ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r>
              <a:rPr lang="el-GR" sz="2000" dirty="0"/>
              <a:t>Δεν απαιτείται πλέον σφράγιση.</a:t>
            </a:r>
          </a:p>
          <a:p>
            <a:pPr algn="just"/>
            <a:r>
              <a:rPr lang="el-GR" sz="2000" dirty="0"/>
              <a:t>6.7	Δεν απαιτείται άδεια για επίδοση εκτός δικαιοδοσίας όταν εφαρμόζονται οι Κανονισμοί (ΕΕ) 2020/1784 (επίδοση) &amp; 1215/12 (δικαιοδοσία).</a:t>
            </a:r>
          </a:p>
          <a:p>
            <a:pPr algn="just"/>
            <a:r>
              <a:rPr lang="el-GR" sz="2000" dirty="0"/>
              <a:t>6.8	Απαιτείται άδεια σε άλλες περιπτώσεις, η οποία δίδεται μετά από αίτηση (6.10) και νοουμένου ότι πληρείται κάποια από τις σχετικές προϋποθέσεις.</a:t>
            </a:r>
          </a:p>
          <a:p>
            <a:pPr algn="just"/>
            <a:r>
              <a:rPr lang="el-GR" sz="2000" dirty="0"/>
              <a:t>6.9	Έντυπο απαίτησης μπορεί να επιδοθεί εκτός της δικαιοδοσίας ως οι διάδικοι ήθελαν συμφωνήσει γραπτώς, τηρουμένης της σχετικής νομοθεσίας, συνθήκης ή Κανονισμού της ΕΕ.</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3661988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sz="2200" b="1" u="sng" dirty="0">
                <a:solidFill>
                  <a:srgbClr val="0070C0"/>
                </a:solidFill>
              </a:rPr>
              <a:t>Μικρεσ απαιτησεισ</a:t>
            </a:r>
            <a:br>
              <a:rPr lang="el-GR" sz="2200" b="1" u="sng" dirty="0">
                <a:solidFill>
                  <a:srgbClr val="0070C0"/>
                </a:solidFill>
              </a:rPr>
            </a:br>
            <a:r>
              <a:rPr lang="el-GR" sz="2200" b="1" u="sng" dirty="0">
                <a:solidFill>
                  <a:srgbClr val="0070C0"/>
                </a:solidFill>
              </a:rPr>
              <a:t>Τελικη ακροαση (29.7)</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marL="285750" indent="-285750" algn="just">
              <a:buFont typeface="Arial" panose="020B0604020202020204" pitchFamily="34" charset="0"/>
              <a:buChar char="•"/>
            </a:pPr>
            <a:endParaRPr lang="el-GR" sz="1800" dirty="0">
              <a:latin typeface="+mj-lt"/>
            </a:endParaRPr>
          </a:p>
          <a:p>
            <a:pPr marL="285750" indent="-285750" algn="just">
              <a:buFont typeface="Arial" panose="020B0604020202020204" pitchFamily="34" charset="0"/>
              <a:buChar char="•"/>
            </a:pPr>
            <a:r>
              <a:rPr lang="el-GR" sz="1800" dirty="0">
                <a:latin typeface="+mj-lt"/>
              </a:rPr>
              <a:t>To δικαστήριο δύναται να υιοθετήσει οποιαδήποτε μέθοδο διαδικασίας κατά την ακρόαση, την οποία θεωρεί δίκαιη.</a:t>
            </a:r>
          </a:p>
          <a:p>
            <a:pPr marL="285750" indent="-285750" algn="just">
              <a:buFont typeface="Arial" panose="020B0604020202020204" pitchFamily="34" charset="0"/>
              <a:buChar char="•"/>
            </a:pPr>
            <a:r>
              <a:rPr lang="el-GR" sz="1800" dirty="0">
                <a:latin typeface="+mj-lt"/>
              </a:rPr>
              <a:t>Το δικαστήριο δύναται να περιορίσει την αντεξέταση.</a:t>
            </a:r>
          </a:p>
          <a:p>
            <a:pPr marL="285750" indent="-285750" algn="just">
              <a:buFont typeface="Arial" panose="020B0604020202020204" pitchFamily="34" charset="0"/>
              <a:buChar char="•"/>
            </a:pPr>
            <a:r>
              <a:rPr lang="el-GR" sz="1800" dirty="0">
                <a:latin typeface="+mj-lt"/>
              </a:rPr>
              <a:t>Το δικαστήριο δύναται να περιορίσει τον επιτρεπόμενο χρόνο για την ακρόαση, για την παρουσίαση μαρτυρίας και για τις αγορεύσεις.</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40</a:t>
            </a:fld>
            <a:endParaRPr lang="en-US" dirty="0"/>
          </a:p>
        </p:txBody>
      </p:sp>
    </p:spTree>
    <p:extLst>
      <p:ext uri="{BB962C8B-B14F-4D97-AF65-F5344CB8AC3E}">
        <p14:creationId xmlns:p14="http://schemas.microsoft.com/office/powerpoint/2010/main" val="2664657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0134"/>
            <a:ext cx="6393072" cy="819510"/>
          </a:xfrm>
        </p:spPr>
        <p:txBody>
          <a:bodyPr>
            <a:normAutofit/>
          </a:bodyPr>
          <a:lstStyle/>
          <a:p>
            <a:pPr algn="ctr"/>
            <a:r>
              <a:rPr lang="el-GR" sz="2200" b="1" u="sng" dirty="0">
                <a:solidFill>
                  <a:srgbClr val="0070C0"/>
                </a:solidFill>
              </a:rPr>
              <a:t>συνηθεισ απαιτησεισ</a:t>
            </a:r>
            <a:br>
              <a:rPr lang="el-GR" sz="2200" b="1" u="sng" dirty="0">
                <a:solidFill>
                  <a:srgbClr val="0070C0"/>
                </a:solidFill>
              </a:rPr>
            </a:br>
            <a:r>
              <a:rPr lang="el-GR" sz="2200" b="1" u="sng" dirty="0">
                <a:solidFill>
                  <a:srgbClr val="0070C0"/>
                </a:solidFill>
              </a:rPr>
              <a:t>παραλειψη προσελευσησ (30.2</a:t>
            </a:r>
            <a:r>
              <a:rPr lang="en-US" sz="2200" b="1" u="sng" dirty="0">
                <a:solidFill>
                  <a:srgbClr val="0070C0"/>
                </a:solidFill>
              </a:rPr>
              <a:t> &amp; 3</a:t>
            </a:r>
            <a:r>
              <a:rPr lang="el-GR" sz="2200" b="1" u="sng" dirty="0">
                <a:solidFill>
                  <a:srgbClr val="0070C0"/>
                </a:solidFill>
              </a:rPr>
              <a:t>)</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marL="285750" indent="-285750" algn="just">
              <a:buFont typeface="Arial" panose="020B0604020202020204" pitchFamily="34" charset="0"/>
              <a:buChar char="•"/>
            </a:pPr>
            <a:r>
              <a:rPr lang="el-GR" sz="1700" dirty="0">
                <a:latin typeface="+mj-lt"/>
              </a:rPr>
              <a:t>Ορίζεται ημερομηνία διαχείρισης της υπόθεσης</a:t>
            </a:r>
            <a:endParaRPr lang="en-US" sz="1700" dirty="0">
              <a:latin typeface="+mj-lt"/>
            </a:endParaRPr>
          </a:p>
          <a:p>
            <a:pPr marL="285750" indent="-285750" algn="just">
              <a:buFont typeface="Arial" panose="020B0604020202020204" pitchFamily="34" charset="0"/>
              <a:buChar char="•"/>
            </a:pPr>
            <a:r>
              <a:rPr lang="el-GR" sz="1700" dirty="0">
                <a:latin typeface="+mj-lt"/>
              </a:rPr>
              <a:t>Οι διάδικοι οφείλουν να καταβάλλουν προσπάθειες να συμφωνήσουν επί των κατάλληλων οδηγιών για τη διαχείριση της δικαστικής διαδικασίας και να υποβάλουν συμφωνηθείσες οδηγίες ή τις προτάσεις τους στο δικαστήριο, τουλάχιστον </a:t>
            </a:r>
            <a:r>
              <a:rPr lang="en-US" sz="1700" dirty="0">
                <a:latin typeface="+mj-lt"/>
              </a:rPr>
              <a:t>7</a:t>
            </a:r>
            <a:r>
              <a:rPr lang="el-GR" sz="1700" dirty="0">
                <a:latin typeface="+mj-lt"/>
              </a:rPr>
              <a:t> ημέρες πριν</a:t>
            </a:r>
            <a:endParaRPr lang="en-US" sz="1700" dirty="0">
              <a:latin typeface="+mj-lt"/>
            </a:endParaRPr>
          </a:p>
          <a:p>
            <a:pPr marL="285750" indent="-285750" algn="just">
              <a:buFont typeface="Arial" panose="020B0604020202020204" pitchFamily="34" charset="0"/>
              <a:buChar char="•"/>
            </a:pPr>
            <a:r>
              <a:rPr lang="el-GR" sz="1700" dirty="0">
                <a:latin typeface="+mj-lt"/>
              </a:rPr>
              <a:t>Κατά τη συνεδρία, το δικαστήριο δίδει οδηγίες για την επακόλουθη διεξαγωγή της δικαστικής διαδικασίας μέχρι τη δίκη, καθορίζει την ημερομηνία μέχρι την οποία οι διάδικοι πρέπει να καταχωρίσουν οποιαδήποτε λίστα προδικαστικού ελέγχου, ορίζει ημερομηνία για οποιαδήποτε προδικαστική εξέταση και ορίζει την ημερομηνία της δίκης.</a:t>
            </a:r>
            <a:endParaRPr lang="en-US" sz="1700" dirty="0">
              <a:latin typeface="+mj-lt"/>
            </a:endParaRPr>
          </a:p>
          <a:p>
            <a:pPr algn="just"/>
            <a:r>
              <a:rPr lang="el-GR" sz="1700" u="sng" dirty="0">
                <a:latin typeface="+mj-lt"/>
              </a:rPr>
              <a:t>Σημείωση</a:t>
            </a:r>
            <a:r>
              <a:rPr lang="en-US" sz="1700" dirty="0">
                <a:latin typeface="+mj-lt"/>
              </a:rPr>
              <a:t>: </a:t>
            </a:r>
            <a:r>
              <a:rPr lang="el-GR" sz="1700" dirty="0">
                <a:latin typeface="+mj-lt"/>
              </a:rPr>
              <a:t>Κάθε διάδικος προβαίνει σε Γενική Αποκάλυψη Εγγράφων τουλάχιστον 14 ημέρες πριν από τη συνεδρία διαχείρισης υπόθεσης</a:t>
            </a:r>
            <a:r>
              <a:rPr lang="en-US" sz="1700" dirty="0">
                <a:latin typeface="+mj-lt"/>
              </a:rPr>
              <a:t> (31.4)</a:t>
            </a:r>
            <a:r>
              <a:rPr lang="el-GR" sz="1700" dirty="0">
                <a:latin typeface="+mj-lt"/>
              </a:rPr>
              <a:t>.</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41</a:t>
            </a:fld>
            <a:endParaRPr lang="en-US" dirty="0"/>
          </a:p>
        </p:txBody>
      </p:sp>
    </p:spTree>
    <p:extLst>
      <p:ext uri="{BB962C8B-B14F-4D97-AF65-F5344CB8AC3E}">
        <p14:creationId xmlns:p14="http://schemas.microsoft.com/office/powerpoint/2010/main" val="2141095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680134"/>
            <a:ext cx="6393072" cy="819510"/>
          </a:xfrm>
        </p:spPr>
        <p:txBody>
          <a:bodyPr>
            <a:normAutofit/>
          </a:bodyPr>
          <a:lstStyle/>
          <a:p>
            <a:pPr algn="ctr"/>
            <a:r>
              <a:rPr lang="el-GR" sz="2200" b="1" u="sng" dirty="0">
                <a:solidFill>
                  <a:srgbClr val="0070C0"/>
                </a:solidFill>
              </a:rPr>
              <a:t>συνηθεισ απαιτησεισ</a:t>
            </a:r>
            <a:br>
              <a:rPr lang="el-GR" sz="2200" b="1" u="sng" dirty="0">
                <a:solidFill>
                  <a:srgbClr val="0070C0"/>
                </a:solidFill>
              </a:rPr>
            </a:br>
            <a:r>
              <a:rPr lang="el-GR" sz="2200" b="1" u="sng" dirty="0">
                <a:solidFill>
                  <a:srgbClr val="0070C0"/>
                </a:solidFill>
              </a:rPr>
              <a:t>διαφοροποιηση οδηγιων (30.7)</a:t>
            </a:r>
            <a:endParaRPr lang="en-US" sz="2200"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173816" y="1669211"/>
            <a:ext cx="6393072" cy="3519578"/>
          </a:xfrm>
        </p:spPr>
        <p:txBody>
          <a:bodyPr>
            <a:noAutofit/>
          </a:bodyPr>
          <a:lstStyle/>
          <a:p>
            <a:pPr algn="just"/>
            <a:endParaRPr lang="el-GR" sz="1700" dirty="0">
              <a:latin typeface="+mj-lt"/>
            </a:endParaRPr>
          </a:p>
          <a:p>
            <a:pPr algn="just"/>
            <a:r>
              <a:rPr lang="el-GR" sz="1700" dirty="0">
                <a:latin typeface="+mj-lt"/>
              </a:rPr>
              <a:t>Απαιτείται αίτηση για διαφοροποίηση της ημερομηνίας:</a:t>
            </a:r>
          </a:p>
          <a:p>
            <a:pPr marL="285750" indent="-285750" algn="just">
              <a:buFont typeface="Arial" panose="020B0604020202020204" pitchFamily="34" charset="0"/>
              <a:buChar char="•"/>
            </a:pPr>
            <a:r>
              <a:rPr lang="el-GR" sz="1700" dirty="0">
                <a:latin typeface="+mj-lt"/>
              </a:rPr>
              <a:t>συνεδρίας διαχείρισης υπόθεσης</a:t>
            </a:r>
          </a:p>
          <a:p>
            <a:pPr marL="285750" indent="-285750" algn="just">
              <a:buFont typeface="Arial" panose="020B0604020202020204" pitchFamily="34" charset="0"/>
              <a:buChar char="•"/>
            </a:pPr>
            <a:r>
              <a:rPr lang="el-GR" sz="1700" dirty="0">
                <a:latin typeface="+mj-lt"/>
              </a:rPr>
              <a:t>προδικαστικής εξέτασης</a:t>
            </a:r>
          </a:p>
          <a:p>
            <a:pPr marL="285750" indent="-285750" algn="just">
              <a:buFont typeface="Arial" panose="020B0604020202020204" pitchFamily="34" charset="0"/>
              <a:buChar char="•"/>
            </a:pPr>
            <a:r>
              <a:rPr lang="el-GR" sz="1700" dirty="0">
                <a:latin typeface="+mj-lt"/>
              </a:rPr>
              <a:t> καταχώρισης λίστας προδικαστικού ελέγχου</a:t>
            </a:r>
          </a:p>
          <a:p>
            <a:pPr marL="285750" indent="-285750" algn="just">
              <a:buFont typeface="Arial" panose="020B0604020202020204" pitchFamily="34" charset="0"/>
              <a:buChar char="•"/>
            </a:pPr>
            <a:r>
              <a:rPr lang="el-GR" sz="1700" dirty="0">
                <a:latin typeface="+mj-lt"/>
              </a:rPr>
              <a:t>δίκης</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42</a:t>
            </a:fld>
            <a:endParaRPr lang="en-US" dirty="0"/>
          </a:p>
        </p:txBody>
      </p:sp>
    </p:spTree>
    <p:extLst>
      <p:ext uri="{BB962C8B-B14F-4D97-AF65-F5344CB8AC3E}">
        <p14:creationId xmlns:p14="http://schemas.microsoft.com/office/powerpoint/2010/main" val="1609952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pPr algn="ctr"/>
            <a:r>
              <a:rPr lang="el-GR" dirty="0"/>
              <a:t>ευχαριστω</a:t>
            </a:r>
            <a:endParaRPr lang="en-US" dirty="0"/>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pPr algn="ctr"/>
            <a:r>
              <a:rPr lang="el-GR" i="1" dirty="0"/>
              <a:t>Άγις Γεωργιάδης</a:t>
            </a:r>
            <a:endParaRPr lang="en-US" i="1" dirty="0"/>
          </a:p>
          <a:p>
            <a:pPr algn="ctr"/>
            <a:r>
              <a:rPr lang="en-US" dirty="0"/>
              <a:t>agis@georgiades-law.com</a:t>
            </a:r>
          </a:p>
          <a:p>
            <a:pPr algn="ctr"/>
            <a:r>
              <a:rPr lang="en-US" dirty="0"/>
              <a:t>www.georgiades-law.com</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r>
              <a:rPr lang="en-US" dirty="0">
                <a:solidFill>
                  <a:schemeClr val="bg1"/>
                </a:solidFill>
              </a:rPr>
              <a:t>202</a:t>
            </a:r>
            <a:r>
              <a:rPr lang="el-GR" dirty="0">
                <a:solidFill>
                  <a:schemeClr val="bg1"/>
                </a:solidFill>
              </a:rPr>
              <a:t>4</a:t>
            </a:r>
            <a:endParaRPr lang="en-US" dirty="0">
              <a:solidFill>
                <a:schemeClr val="bg1"/>
              </a:solidFill>
            </a:endParaRPr>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l-GR" sz="900" dirty="0">
                <a:solidFill>
                  <a:schemeClr val="bg1"/>
                </a:solidFill>
              </a:rPr>
              <a:t>ΚΔΠ 2023</a:t>
            </a:r>
            <a:endParaRPr lang="en-US" dirty="0">
              <a:solidFill>
                <a:schemeClr val="bg1"/>
              </a:solidFill>
            </a:endParaRP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43</a:t>
            </a:fld>
            <a:endParaRPr lang="en-US" dirty="0"/>
          </a:p>
        </p:txBody>
      </p:sp>
    </p:spTree>
    <p:extLst>
      <p:ext uri="{BB962C8B-B14F-4D97-AF65-F5344CB8AC3E}">
        <p14:creationId xmlns:p14="http://schemas.microsoft.com/office/powerpoint/2010/main" val="98468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ΔΙΕΥΘΥΝΣΗ ΕΠΙΔΟΣΗΣ</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6.6	Κάθε διάδικος παρέχει διεύθυνση επίδοσης, η οποία είναι κατάλληλο μέρος εντός των γεωγραφικών ορίων της επαρχίας στην οποία βρίσκεται το πρωτοκολλητείο του δικαστηρίου όπου εγείρεται η απαίτηση ή άλλη διαδικασία και στην οποία διεύθυνση μπορούν να αφήνονται έγγραφα προοριζόμενα για τον διάδικο.</a:t>
            </a:r>
          </a:p>
          <a:p>
            <a:pPr algn="just"/>
            <a:r>
              <a:rPr lang="el-GR" sz="2000" dirty="0"/>
              <a:t>Η διεύθυνση επίδοσης μπορεί να περιλαμβάνει φαξ ή </a:t>
            </a:r>
            <a:r>
              <a:rPr lang="en-US" sz="2000" dirty="0"/>
              <a:t>email</a:t>
            </a:r>
            <a:r>
              <a:rPr lang="el-GR" sz="2000" dirty="0"/>
              <a:t>.</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146474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Υποκατασταση επιδοση</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endParaRPr lang="el-GR" sz="2000" dirty="0"/>
          </a:p>
          <a:p>
            <a:pPr algn="just"/>
            <a:r>
              <a:rPr lang="el-GR" sz="2000" dirty="0"/>
              <a:t>6.13	Σε κάθε περίπτωση που ήθελε φανεί ότι λόγω οποιασδήποτε αιτίας δεν είναι εφικτό να επιτευχθεί εγκαίρως επίδοση, το δικαστήριο δύναται να εκδώσει οποιοδήποτε διάταγμα για υποκατάστατη επίδοση.</a:t>
            </a:r>
          </a:p>
          <a:p>
            <a:pPr algn="just"/>
            <a:r>
              <a:rPr lang="el-GR" sz="2000" dirty="0"/>
              <a:t>6.14	Απαιτείται αίτηση, υποστηριζόμενη από Ε/Δ.</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spTree>
    <p:extLst>
      <p:ext uri="{BB962C8B-B14F-4D97-AF65-F5344CB8AC3E}">
        <p14:creationId xmlns:p14="http://schemas.microsoft.com/office/powerpoint/2010/main" val="38032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ΑΠΑΛΛΑΓΗ ΑΠΟ επιδοση</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6.12	Το δικαστήριο δύναται σε εξαιρετικές περιπτώσεις να απαλλάξει από την υποχρέωση επίδοσης εντύπου απαίτησης.</a:t>
            </a:r>
          </a:p>
          <a:p>
            <a:pPr algn="just"/>
            <a:endParaRPr lang="el-GR" sz="20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49926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2851-DEB7-B724-B8F3-2AD6FC0FDCF9}"/>
              </a:ext>
            </a:extLst>
          </p:cNvPr>
          <p:cNvSpPr>
            <a:spLocks noGrp="1"/>
          </p:cNvSpPr>
          <p:nvPr>
            <p:ph type="ctrTitle"/>
          </p:nvPr>
        </p:nvSpPr>
        <p:spPr>
          <a:xfrm>
            <a:off x="4267200" y="405443"/>
            <a:ext cx="7205932" cy="1682150"/>
          </a:xfrm>
        </p:spPr>
        <p:txBody>
          <a:bodyPr/>
          <a:lstStyle/>
          <a:p>
            <a:pPr algn="ctr"/>
            <a:r>
              <a:rPr lang="el-GR" dirty="0"/>
              <a:t>Κανονισμοι πολιτικησ δικονομιασ του 2023</a:t>
            </a:r>
            <a:endParaRPr lang="en-CY" dirty="0"/>
          </a:p>
        </p:txBody>
      </p:sp>
      <p:sp>
        <p:nvSpPr>
          <p:cNvPr id="3" name="Subtitle 2">
            <a:extLst>
              <a:ext uri="{FF2B5EF4-FFF2-40B4-BE49-F238E27FC236}">
                <a16:creationId xmlns:a16="http://schemas.microsoft.com/office/drawing/2014/main" id="{F270E59D-5E7E-F29E-8B3B-9800D551B182}"/>
              </a:ext>
            </a:extLst>
          </p:cNvPr>
          <p:cNvSpPr>
            <a:spLocks noGrp="1"/>
          </p:cNvSpPr>
          <p:nvPr>
            <p:ph type="subTitle" idx="1"/>
          </p:nvPr>
        </p:nvSpPr>
        <p:spPr>
          <a:xfrm>
            <a:off x="4267199" y="2475781"/>
            <a:ext cx="7205932" cy="3140015"/>
          </a:xfrm>
        </p:spPr>
        <p:txBody>
          <a:bodyPr>
            <a:normAutofit/>
          </a:bodyPr>
          <a:lstStyle/>
          <a:p>
            <a:pPr algn="ctr"/>
            <a:endParaRPr lang="el-GR" sz="2400" dirty="0"/>
          </a:p>
          <a:p>
            <a:pPr algn="ctr"/>
            <a:r>
              <a:rPr lang="el-GR" sz="4000" dirty="0"/>
              <a:t>Σημείωμα Εμφάνισης</a:t>
            </a:r>
          </a:p>
        </p:txBody>
      </p:sp>
      <p:sp>
        <p:nvSpPr>
          <p:cNvPr id="4" name="Date Placeholder 3">
            <a:extLst>
              <a:ext uri="{FF2B5EF4-FFF2-40B4-BE49-F238E27FC236}">
                <a16:creationId xmlns:a16="http://schemas.microsoft.com/office/drawing/2014/main" id="{459EDA0A-B820-51ED-08C1-3B88CCA4939B}"/>
              </a:ext>
            </a:extLst>
          </p:cNvPr>
          <p:cNvSpPr>
            <a:spLocks noGrp="1"/>
          </p:cNvSpPr>
          <p:nvPr>
            <p:ph type="dt" sz="half" idx="10"/>
          </p:nvPr>
        </p:nvSpPr>
        <p:spPr/>
        <p:txBody>
          <a:bodyPr/>
          <a:lstStyle/>
          <a:p>
            <a:r>
              <a:rPr lang="en-US" dirty="0"/>
              <a:t>20</a:t>
            </a:r>
            <a:r>
              <a:rPr lang="el-GR" dirty="0"/>
              <a:t>24</a:t>
            </a:r>
            <a:endParaRPr lang="en-US" dirty="0"/>
          </a:p>
        </p:txBody>
      </p:sp>
      <p:sp>
        <p:nvSpPr>
          <p:cNvPr id="5" name="Footer Placeholder 4">
            <a:extLst>
              <a:ext uri="{FF2B5EF4-FFF2-40B4-BE49-F238E27FC236}">
                <a16:creationId xmlns:a16="http://schemas.microsoft.com/office/drawing/2014/main" id="{98F851DA-3BCC-4B55-1D34-52A1A0E813B4}"/>
              </a:ext>
            </a:extLst>
          </p:cNvPr>
          <p:cNvSpPr>
            <a:spLocks noGrp="1"/>
          </p:cNvSpPr>
          <p:nvPr>
            <p:ph type="ftr" sz="quarter" idx="11"/>
          </p:nvPr>
        </p:nvSpPr>
        <p:spPr/>
        <p:txBody>
          <a:bodyPr/>
          <a:lstStyle/>
          <a:p>
            <a:r>
              <a:rPr lang="el-GR" dirty="0"/>
              <a:t>ΚΠΔ 2023</a:t>
            </a:r>
            <a:endParaRPr lang="en-US" dirty="0"/>
          </a:p>
        </p:txBody>
      </p:sp>
      <p:sp>
        <p:nvSpPr>
          <p:cNvPr id="6" name="Slide Number Placeholder 5">
            <a:extLst>
              <a:ext uri="{FF2B5EF4-FFF2-40B4-BE49-F238E27FC236}">
                <a16:creationId xmlns:a16="http://schemas.microsoft.com/office/drawing/2014/main" id="{5F47181E-4336-4087-3520-C8C3FCF08AE5}"/>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84453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715993"/>
            <a:ext cx="6393072" cy="819510"/>
          </a:xfrm>
        </p:spPr>
        <p:txBody>
          <a:bodyPr>
            <a:normAutofit/>
          </a:bodyPr>
          <a:lstStyle/>
          <a:p>
            <a:pPr algn="ctr"/>
            <a:r>
              <a:rPr lang="el-GR" b="1" u="sng" dirty="0">
                <a:solidFill>
                  <a:srgbClr val="0070C0"/>
                </a:solidFill>
              </a:rPr>
              <a:t>Πληροφοριεσ σ/ε</a:t>
            </a:r>
            <a:endParaRPr lang="en-US" b="1" u="sng" dirty="0">
              <a:solidFill>
                <a:srgbClr val="0070C0"/>
              </a:solidFill>
            </a:endParaRP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393"/>
            <a:ext cx="6393072" cy="3519578"/>
          </a:xfrm>
        </p:spPr>
        <p:txBody>
          <a:bodyPr>
            <a:noAutofit/>
          </a:bodyPr>
          <a:lstStyle/>
          <a:p>
            <a:pPr algn="just"/>
            <a:endParaRPr lang="el-GR" sz="2000" dirty="0"/>
          </a:p>
          <a:p>
            <a:pPr algn="just"/>
            <a:r>
              <a:rPr lang="el-GR" sz="2000" dirty="0"/>
              <a:t>10.2	Όνομα εναγόμενου, αριθμός δελτίου ταυτότητας, αριθμός εγγραφής αλλοδαπού ή αριθμός διαβατηρίου ή άλλο αποδεικτικό στοιχείο ταυτοποίησης</a:t>
            </a:r>
          </a:p>
          <a:p>
            <a:pPr algn="just"/>
            <a:r>
              <a:rPr lang="el-GR" sz="2000" dirty="0"/>
              <a:t>10.6	Όνομα δικηγόρου, διεύθυνση επίδοσης</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dirty="0"/>
              <a:t>202</a:t>
            </a:r>
            <a:r>
              <a:rPr lang="el-GR" dirty="0"/>
              <a:t>4</a:t>
            </a:r>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l-GR" sz="900" dirty="0">
                <a:solidFill>
                  <a:srgbClr val="002060"/>
                </a:solidFill>
              </a:rPr>
              <a:t>ΚΔΠ 2023</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3575709245"/>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43685-694E-4579-B109-3C418D49DA65}">
  <ds:schemaRefs>
    <ds:schemaRef ds:uri="230e9df3-be65-4c73-a93b-d1236ebd677e"/>
    <ds:schemaRef ds:uri="http://www.w3.org/XML/1998/namespace"/>
    <ds:schemaRef ds:uri="http://purl.org/dc/dcmitype/"/>
    <ds:schemaRef ds:uri="71af3243-3dd4-4a8d-8c0d-dd76da1f02a5"/>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16c05727-aa75-4e4a-9b5f-8a80a1165891"/>
    <ds:schemaRef ds:uri="http://schemas.microsoft.com/sharepoint/v3"/>
    <ds:schemaRef ds:uri="http://purl.org/dc/terms/"/>
    <ds:schemaRef ds:uri="http://purl.org/dc/elements/1.1/"/>
  </ds:schemaRefs>
</ds:datastoreItem>
</file>

<file path=customXml/itemProps2.xml><?xml version="1.0" encoding="utf-8"?>
<ds:datastoreItem xmlns:ds="http://schemas.openxmlformats.org/officeDocument/2006/customXml" ds:itemID="{CC96B61E-1B64-430F-934F-7D1B90028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{8FD41812-7DD1-4FA1-8F58-65BD7C454964}tf67328976_win32</Template>
  <TotalTime>1512</TotalTime>
  <Words>2612</Words>
  <Application>Microsoft Office PowerPoint</Application>
  <PresentationFormat>Widescreen</PresentationFormat>
  <Paragraphs>346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Tenorite</vt:lpstr>
      <vt:lpstr>Office Theme</vt:lpstr>
      <vt:lpstr>Κανονισμοι πολιτικησ δικονομιασ του 2023</vt:lpstr>
      <vt:lpstr>Κανονισμοι πολιτικησ δικονομιασ του 2023</vt:lpstr>
      <vt:lpstr>ΕΠΙΔΟΣΗ ΕΝΤΟΣ ΔΙΚΑΙΟΔΟΣΙΑΣ</vt:lpstr>
      <vt:lpstr>ΕΠΙΔΟΣΗ ΕΚΤΟΣ ΔΙΚΑΙΟΔΟΣΙΑΣ</vt:lpstr>
      <vt:lpstr>ΔΙΕΥΘΥΝΣΗ ΕΠΙΔΟΣΗΣ</vt:lpstr>
      <vt:lpstr>Υποκατασταση επιδοση</vt:lpstr>
      <vt:lpstr>ΑΠΑΛΛΑΓΗ ΑΠΟ επιδοση</vt:lpstr>
      <vt:lpstr>Κανονισμοι πολιτικησ δικονομιασ του 2023</vt:lpstr>
      <vt:lpstr>Πληροφοριεσ σ/ε</vt:lpstr>
      <vt:lpstr>Διαδικασια μερουσ 7</vt:lpstr>
      <vt:lpstr>προθεσμια εμφανισησ</vt:lpstr>
      <vt:lpstr>παραλειψη εμφανισησ</vt:lpstr>
      <vt:lpstr>Διαδικασια μερουσ 8</vt:lpstr>
      <vt:lpstr>Κανονισμοι πολιτικησ δικονομιασ του 2023</vt:lpstr>
      <vt:lpstr>Περιεχομενο δικογραφων (16.2)</vt:lpstr>
      <vt:lpstr>Περιεχομενο δικογραφων (16.13)</vt:lpstr>
      <vt:lpstr>Περιεχομενο δικογραφων (16.16)</vt:lpstr>
      <vt:lpstr>ΜΕ Ή ΜΕΤΑ ΤΟ ΕΝΤΥΠΟ ΑΠΑΙΤΗΣΗΣ</vt:lpstr>
      <vt:lpstr>Περιεχομενο Ε/Α (16.5)</vt:lpstr>
      <vt:lpstr>Περιεχομενο Ε/Α (16.12)</vt:lpstr>
      <vt:lpstr>Περιεχομενο Ε/Α (16.14)</vt:lpstr>
      <vt:lpstr>καταχωριση Ε/Υ</vt:lpstr>
      <vt:lpstr>Περιεχομενο Ε/Υ (16.7)</vt:lpstr>
      <vt:lpstr>απαντηση</vt:lpstr>
      <vt:lpstr>αλλες απαιτησεισ</vt:lpstr>
      <vt:lpstr>Δυνατοτητα τροποποιησησ (18.1)</vt:lpstr>
      <vt:lpstr>Περαιτερω πληροφοριεσ</vt:lpstr>
      <vt:lpstr>Κανονισμοι πολιτικησ δικονομιασ του 2023</vt:lpstr>
      <vt:lpstr>φιλοσοφια</vt:lpstr>
      <vt:lpstr>Γενικεσ εξουσιεσ (3.1)</vt:lpstr>
      <vt:lpstr>ΚΑΤΗΓΟΡΙΕΣ ΑΠΑΙΤΗΣΕΩΝ (28.1)</vt:lpstr>
      <vt:lpstr>ΕρωτηματοΛογιο οδηγιων (28.2, 4 &amp; 5)</vt:lpstr>
      <vt:lpstr>ΕρωτηματοΛογιο οδηγιων (ΕΝΤΥΠΟ 39)</vt:lpstr>
      <vt:lpstr>Δυνατοτητα αναστολησ (28.3)</vt:lpstr>
      <vt:lpstr>Μικρεσ απαιτησεισ (29.2)</vt:lpstr>
      <vt:lpstr>Μικρεσ απαιτησεισ προετοιμασια για ακροαση (29.4)</vt:lpstr>
      <vt:lpstr>Μικρεσ απαιτησεισ προκαταρκτικη ακροαση (29.5)</vt:lpstr>
      <vt:lpstr>Μικρεσ απαιτησεισ προκαταρκτικη ακροαση (29.5)</vt:lpstr>
      <vt:lpstr>Μικρεσ απαιτησεισ προδικαστικA βηματα (30.4 &amp; 5)</vt:lpstr>
      <vt:lpstr>Μικρεσ απαιτησεισ Τελικη ακροαση (29.7)</vt:lpstr>
      <vt:lpstr>συνηθεισ απαιτησεισ παραλειψη προσελευσησ (30.2 &amp; 3)</vt:lpstr>
      <vt:lpstr>συνηθεισ απαιτησεισ διαφοροποιηση οδηγιων (30.7)</vt:lpstr>
      <vt:lpstr>ευχαριστω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Agis Georgiades</dc:creator>
  <cp:lastModifiedBy>Agis Georgiades</cp:lastModifiedBy>
  <cp:revision>4</cp:revision>
  <cp:lastPrinted>2024-03-19T15:04:56Z</cp:lastPrinted>
  <dcterms:created xsi:type="dcterms:W3CDTF">2023-05-17T13:04:35Z</dcterms:created>
  <dcterms:modified xsi:type="dcterms:W3CDTF">2024-04-03T11:32:58Z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